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9"/>
  </p:notesMasterIdLst>
  <p:sldIdLst>
    <p:sldId id="258" r:id="rId6"/>
    <p:sldId id="395" r:id="rId7"/>
    <p:sldId id="385" r:id="rId8"/>
    <p:sldId id="386" r:id="rId9"/>
    <p:sldId id="401" r:id="rId10"/>
    <p:sldId id="388" r:id="rId11"/>
    <p:sldId id="396" r:id="rId12"/>
    <p:sldId id="391" r:id="rId13"/>
    <p:sldId id="389" r:id="rId14"/>
    <p:sldId id="390" r:id="rId15"/>
    <p:sldId id="393" r:id="rId16"/>
    <p:sldId id="394" r:id="rId17"/>
    <p:sldId id="306"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D4B"/>
    <a:srgbClr val="E57200"/>
    <a:srgbClr val="009FDF"/>
    <a:srgbClr val="FDDA24"/>
    <a:srgbClr val="25CAD3"/>
    <a:srgbClr val="EF3F6B"/>
    <a:srgbClr val="62BB46"/>
    <a:srgbClr val="1D32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75793" autoAdjust="0"/>
  </p:normalViewPr>
  <p:slideViewPr>
    <p:cSldViewPr>
      <p:cViewPr varScale="1">
        <p:scale>
          <a:sx n="60" d="100"/>
          <a:sy n="60" d="100"/>
        </p:scale>
        <p:origin x="96" y="690"/>
      </p:cViewPr>
      <p:guideLst>
        <p:guide orient="horz" pos="2160"/>
        <p:guide pos="3839"/>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ffy Beattie" userId="6bb2fc35-ab95-4fb7-a241-2c8221759b11" providerId="ADAL" clId="{C33A0112-7BCD-4587-A693-850E69F6E15D}"/>
    <pc:docChg chg="undo redo custSel addSld delSld modSld sldOrd">
      <pc:chgData name="Buffy Beattie" userId="6bb2fc35-ab95-4fb7-a241-2c8221759b11" providerId="ADAL" clId="{C33A0112-7BCD-4587-A693-850E69F6E15D}" dt="2022-03-25T14:51:23.547" v="7637" actId="20577"/>
      <pc:docMkLst>
        <pc:docMk/>
      </pc:docMkLst>
      <pc:sldChg chg="modSp mod">
        <pc:chgData name="Buffy Beattie" userId="6bb2fc35-ab95-4fb7-a241-2c8221759b11" providerId="ADAL" clId="{C33A0112-7BCD-4587-A693-850E69F6E15D}" dt="2022-03-25T13:42:27.415" v="6818" actId="20577"/>
        <pc:sldMkLst>
          <pc:docMk/>
          <pc:sldMk cId="1534794631" sldId="258"/>
        </pc:sldMkLst>
        <pc:spChg chg="mod">
          <ac:chgData name="Buffy Beattie" userId="6bb2fc35-ab95-4fb7-a241-2c8221759b11" providerId="ADAL" clId="{C33A0112-7BCD-4587-A693-850E69F6E15D}" dt="2022-03-21T14:54:01.191" v="6051"/>
          <ac:spMkLst>
            <pc:docMk/>
            <pc:sldMk cId="1534794631" sldId="258"/>
            <ac:spMk id="12" creationId="{00000000-0000-0000-0000-000000000000}"/>
          </ac:spMkLst>
        </pc:spChg>
        <pc:spChg chg="mod">
          <ac:chgData name="Buffy Beattie" userId="6bb2fc35-ab95-4fb7-a241-2c8221759b11" providerId="ADAL" clId="{C33A0112-7BCD-4587-A693-850E69F6E15D}" dt="2022-03-25T13:42:27.415" v="6818" actId="20577"/>
          <ac:spMkLst>
            <pc:docMk/>
            <pc:sldMk cId="1534794631" sldId="258"/>
            <ac:spMk id="13" creationId="{00000000-0000-0000-0000-000000000000}"/>
          </ac:spMkLst>
        </pc:spChg>
      </pc:sldChg>
      <pc:sldChg chg="addSp delSp modSp del mod modClrScheme chgLayout">
        <pc:chgData name="Buffy Beattie" userId="6bb2fc35-ab95-4fb7-a241-2c8221759b11" providerId="ADAL" clId="{C33A0112-7BCD-4587-A693-850E69F6E15D}" dt="2022-03-06T20:53:09.364" v="5290" actId="47"/>
        <pc:sldMkLst>
          <pc:docMk/>
          <pc:sldMk cId="2133107559" sldId="271"/>
        </pc:sldMkLst>
        <pc:spChg chg="del mod ord">
          <ac:chgData name="Buffy Beattie" userId="6bb2fc35-ab95-4fb7-a241-2c8221759b11" providerId="ADAL" clId="{C33A0112-7BCD-4587-A693-850E69F6E15D}" dt="2022-03-06T19:25:16.935" v="77" actId="700"/>
          <ac:spMkLst>
            <pc:docMk/>
            <pc:sldMk cId="2133107559" sldId="271"/>
            <ac:spMk id="6" creationId="{B9091AD1-E1F6-4C85-88E4-28205F5AE775}"/>
          </ac:spMkLst>
        </pc:spChg>
        <pc:spChg chg="add mod ord">
          <ac:chgData name="Buffy Beattie" userId="6bb2fc35-ab95-4fb7-a241-2c8221759b11" providerId="ADAL" clId="{C33A0112-7BCD-4587-A693-850E69F6E15D}" dt="2022-03-06T19:25:38.335" v="83" actId="20577"/>
          <ac:spMkLst>
            <pc:docMk/>
            <pc:sldMk cId="2133107559" sldId="271"/>
            <ac:spMk id="7" creationId="{32ACDD67-19C2-4874-8603-0DDA648E944F}"/>
          </ac:spMkLst>
        </pc:spChg>
        <pc:spChg chg="add mod ord">
          <ac:chgData name="Buffy Beattie" userId="6bb2fc35-ab95-4fb7-a241-2c8221759b11" providerId="ADAL" clId="{C33A0112-7BCD-4587-A693-850E69F6E15D}" dt="2022-03-06T20:24:37.763" v="3954" actId="20577"/>
          <ac:spMkLst>
            <pc:docMk/>
            <pc:sldMk cId="2133107559" sldId="271"/>
            <ac:spMk id="9" creationId="{54868380-40C5-4CA0-BB2C-6C9E82B17CA3}"/>
          </ac:spMkLst>
        </pc:spChg>
      </pc:sldChg>
      <pc:sldChg chg="modSp mod">
        <pc:chgData name="Buffy Beattie" userId="6bb2fc35-ab95-4fb7-a241-2c8221759b11" providerId="ADAL" clId="{C33A0112-7BCD-4587-A693-850E69F6E15D}" dt="2022-03-06T21:02:26.821" v="5456" actId="1076"/>
        <pc:sldMkLst>
          <pc:docMk/>
          <pc:sldMk cId="421699334" sldId="306"/>
        </pc:sldMkLst>
        <pc:spChg chg="mod">
          <ac:chgData name="Buffy Beattie" userId="6bb2fc35-ab95-4fb7-a241-2c8221759b11" providerId="ADAL" clId="{C33A0112-7BCD-4587-A693-850E69F6E15D}" dt="2022-03-06T21:02:19.667" v="5455" actId="12788"/>
          <ac:spMkLst>
            <pc:docMk/>
            <pc:sldMk cId="421699334" sldId="306"/>
            <ac:spMk id="2" creationId="{00000000-0000-0000-0000-000000000000}"/>
          </ac:spMkLst>
        </pc:spChg>
        <pc:spChg chg="mod">
          <ac:chgData name="Buffy Beattie" userId="6bb2fc35-ab95-4fb7-a241-2c8221759b11" providerId="ADAL" clId="{C33A0112-7BCD-4587-A693-850E69F6E15D}" dt="2022-03-06T21:02:06.120" v="5453" actId="12788"/>
          <ac:spMkLst>
            <pc:docMk/>
            <pc:sldMk cId="421699334" sldId="306"/>
            <ac:spMk id="5" creationId="{B3FF1A1C-1362-4512-B09D-81B7D138F4BE}"/>
          </ac:spMkLst>
        </pc:spChg>
        <pc:spChg chg="mod">
          <ac:chgData name="Buffy Beattie" userId="6bb2fc35-ab95-4fb7-a241-2c8221759b11" providerId="ADAL" clId="{C33A0112-7BCD-4587-A693-850E69F6E15D}" dt="2022-03-06T21:01:29.513" v="5446" actId="14100"/>
          <ac:spMkLst>
            <pc:docMk/>
            <pc:sldMk cId="421699334" sldId="306"/>
            <ac:spMk id="6" creationId="{E22AF23D-3A75-4267-9D59-0D448EFD884A}"/>
          </ac:spMkLst>
        </pc:spChg>
        <pc:picChg chg="mod">
          <ac:chgData name="Buffy Beattie" userId="6bb2fc35-ab95-4fb7-a241-2c8221759b11" providerId="ADAL" clId="{C33A0112-7BCD-4587-A693-850E69F6E15D}" dt="2022-03-06T21:02:26.821" v="5456" actId="1076"/>
          <ac:picMkLst>
            <pc:docMk/>
            <pc:sldMk cId="421699334" sldId="306"/>
            <ac:picMk id="3" creationId="{0B3427BD-045D-49FD-81E1-8C27FAF5829A}"/>
          </ac:picMkLst>
        </pc:picChg>
      </pc:sldChg>
      <pc:sldChg chg="addSp modSp del mod modClrScheme chgLayout">
        <pc:chgData name="Buffy Beattie" userId="6bb2fc35-ab95-4fb7-a241-2c8221759b11" providerId="ADAL" clId="{C33A0112-7BCD-4587-A693-850E69F6E15D}" dt="2022-03-06T19:33:10.392" v="749" actId="47"/>
        <pc:sldMkLst>
          <pc:docMk/>
          <pc:sldMk cId="2885201897" sldId="384"/>
        </pc:sldMkLst>
        <pc:spChg chg="mod ord">
          <ac:chgData name="Buffy Beattie" userId="6bb2fc35-ab95-4fb7-a241-2c8221759b11" providerId="ADAL" clId="{C33A0112-7BCD-4587-A693-850E69F6E15D}" dt="2022-03-06T19:30:29.198" v="512" actId="700"/>
          <ac:spMkLst>
            <pc:docMk/>
            <pc:sldMk cId="2885201897" sldId="384"/>
            <ac:spMk id="7" creationId="{79FD7FD2-AF05-4F64-949A-B96AA2A1D1FD}"/>
          </ac:spMkLst>
        </pc:spChg>
        <pc:spChg chg="add mod ord">
          <ac:chgData name="Buffy Beattie" userId="6bb2fc35-ab95-4fb7-a241-2c8221759b11" providerId="ADAL" clId="{C33A0112-7BCD-4587-A693-850E69F6E15D}" dt="2022-03-06T19:30:29.198" v="512" actId="700"/>
          <ac:spMkLst>
            <pc:docMk/>
            <pc:sldMk cId="2885201897" sldId="384"/>
            <ac:spMk id="8" creationId="{9FD47498-8839-47B6-A16B-A057FA5F760F}"/>
          </ac:spMkLst>
        </pc:spChg>
        <pc:spChg chg="add mod ord">
          <ac:chgData name="Buffy Beattie" userId="6bb2fc35-ab95-4fb7-a241-2c8221759b11" providerId="ADAL" clId="{C33A0112-7BCD-4587-A693-850E69F6E15D}" dt="2022-03-06T19:30:29.198" v="512" actId="700"/>
          <ac:spMkLst>
            <pc:docMk/>
            <pc:sldMk cId="2885201897" sldId="384"/>
            <ac:spMk id="9" creationId="{B46F2B51-E92A-4752-BD2C-89A75D42D132}"/>
          </ac:spMkLst>
        </pc:spChg>
      </pc:sldChg>
      <pc:sldChg chg="addSp delSp modSp new mod">
        <pc:chgData name="Buffy Beattie" userId="6bb2fc35-ab95-4fb7-a241-2c8221759b11" providerId="ADAL" clId="{C33A0112-7BCD-4587-A693-850E69F6E15D}" dt="2022-03-10T11:59:21.458" v="5524" actId="20577"/>
        <pc:sldMkLst>
          <pc:docMk/>
          <pc:sldMk cId="2446538249" sldId="385"/>
        </pc:sldMkLst>
        <pc:spChg chg="mod">
          <ac:chgData name="Buffy Beattie" userId="6bb2fc35-ab95-4fb7-a241-2c8221759b11" providerId="ADAL" clId="{C33A0112-7BCD-4587-A693-850E69F6E15D}" dt="2022-03-10T11:59:21.458" v="5524" actId="20577"/>
          <ac:spMkLst>
            <pc:docMk/>
            <pc:sldMk cId="2446538249" sldId="385"/>
            <ac:spMk id="2" creationId="{7C43B092-3295-4B60-8D5B-891F2E07FDF6}"/>
          </ac:spMkLst>
        </pc:spChg>
        <pc:spChg chg="del">
          <ac:chgData name="Buffy Beattie" userId="6bb2fc35-ab95-4fb7-a241-2c8221759b11" providerId="ADAL" clId="{C33A0112-7BCD-4587-A693-850E69F6E15D}" dt="2022-03-06T19:31:20.200" v="514" actId="1032"/>
          <ac:spMkLst>
            <pc:docMk/>
            <pc:sldMk cId="2446538249" sldId="385"/>
            <ac:spMk id="3" creationId="{C359F2E7-E502-4E30-BEC8-8B6ED1005630}"/>
          </ac:spMkLst>
        </pc:spChg>
        <pc:graphicFrameChg chg="add mod modGraphic">
          <ac:chgData name="Buffy Beattie" userId="6bb2fc35-ab95-4fb7-a241-2c8221759b11" providerId="ADAL" clId="{C33A0112-7BCD-4587-A693-850E69F6E15D}" dt="2022-03-06T20:56:04.602" v="5294" actId="207"/>
          <ac:graphicFrameMkLst>
            <pc:docMk/>
            <pc:sldMk cId="2446538249" sldId="385"/>
            <ac:graphicFrameMk id="4" creationId="{641EAAEC-F8F5-42A4-9C05-0284FB533C9A}"/>
          </ac:graphicFrameMkLst>
        </pc:graphicFrameChg>
      </pc:sldChg>
      <pc:sldChg chg="modSp add mod modNotesTx">
        <pc:chgData name="Buffy Beattie" userId="6bb2fc35-ab95-4fb7-a241-2c8221759b11" providerId="ADAL" clId="{C33A0112-7BCD-4587-A693-850E69F6E15D}" dt="2022-03-21T14:56:28.868" v="6118" actId="20577"/>
        <pc:sldMkLst>
          <pc:docMk/>
          <pc:sldMk cId="3619046667" sldId="386"/>
        </pc:sldMkLst>
        <pc:spChg chg="mod">
          <ac:chgData name="Buffy Beattie" userId="6bb2fc35-ab95-4fb7-a241-2c8221759b11" providerId="ADAL" clId="{C33A0112-7BCD-4587-A693-850E69F6E15D}" dt="2022-03-06T19:32:20.321" v="651" actId="20577"/>
          <ac:spMkLst>
            <pc:docMk/>
            <pc:sldMk cId="3619046667" sldId="386"/>
            <ac:spMk id="2" creationId="{7C43B092-3295-4B60-8D5B-891F2E07FDF6}"/>
          </ac:spMkLst>
        </pc:spChg>
        <pc:graphicFrameChg chg="mod">
          <ac:chgData name="Buffy Beattie" userId="6bb2fc35-ab95-4fb7-a241-2c8221759b11" providerId="ADAL" clId="{C33A0112-7BCD-4587-A693-850E69F6E15D}" dt="2022-03-06T20:56:31.052" v="5297" actId="207"/>
          <ac:graphicFrameMkLst>
            <pc:docMk/>
            <pc:sldMk cId="3619046667" sldId="386"/>
            <ac:graphicFrameMk id="4" creationId="{641EAAEC-F8F5-42A4-9C05-0284FB533C9A}"/>
          </ac:graphicFrameMkLst>
        </pc:graphicFrameChg>
      </pc:sldChg>
      <pc:sldChg chg="addSp delSp modSp new del mod modClrScheme chgLayout">
        <pc:chgData name="Buffy Beattie" userId="6bb2fc35-ab95-4fb7-a241-2c8221759b11" providerId="ADAL" clId="{C33A0112-7BCD-4587-A693-850E69F6E15D}" dt="2022-03-06T21:00:21.330" v="5445" actId="47"/>
        <pc:sldMkLst>
          <pc:docMk/>
          <pc:sldMk cId="2004033079" sldId="387"/>
        </pc:sldMkLst>
        <pc:spChg chg="del mod ord">
          <ac:chgData name="Buffy Beattie" userId="6bb2fc35-ab95-4fb7-a241-2c8221759b11" providerId="ADAL" clId="{C33A0112-7BCD-4587-A693-850E69F6E15D}" dt="2022-03-06T19:33:52.798" v="760" actId="700"/>
          <ac:spMkLst>
            <pc:docMk/>
            <pc:sldMk cId="2004033079" sldId="387"/>
            <ac:spMk id="2" creationId="{30693992-074F-48C2-BAC9-631C0E2CA96E}"/>
          </ac:spMkLst>
        </pc:spChg>
        <pc:spChg chg="del mod ord">
          <ac:chgData name="Buffy Beattie" userId="6bb2fc35-ab95-4fb7-a241-2c8221759b11" providerId="ADAL" clId="{C33A0112-7BCD-4587-A693-850E69F6E15D}" dt="2022-03-06T19:33:52.798" v="760" actId="700"/>
          <ac:spMkLst>
            <pc:docMk/>
            <pc:sldMk cId="2004033079" sldId="387"/>
            <ac:spMk id="3" creationId="{8106BDD4-2173-4BAC-9C2A-DF8544241477}"/>
          </ac:spMkLst>
        </pc:spChg>
        <pc:spChg chg="add mod ord">
          <ac:chgData name="Buffy Beattie" userId="6bb2fc35-ab95-4fb7-a241-2c8221759b11" providerId="ADAL" clId="{C33A0112-7BCD-4587-A693-850E69F6E15D}" dt="2022-03-06T19:34:03.378" v="778" actId="20577"/>
          <ac:spMkLst>
            <pc:docMk/>
            <pc:sldMk cId="2004033079" sldId="387"/>
            <ac:spMk id="4" creationId="{8797B05C-3A42-4F3A-B396-94D96A0836A3}"/>
          </ac:spMkLst>
        </pc:spChg>
        <pc:spChg chg="add mod ord">
          <ac:chgData name="Buffy Beattie" userId="6bb2fc35-ab95-4fb7-a241-2c8221759b11" providerId="ADAL" clId="{C33A0112-7BCD-4587-A693-850E69F6E15D}" dt="2022-03-06T19:37:23.706" v="1347" actId="20577"/>
          <ac:spMkLst>
            <pc:docMk/>
            <pc:sldMk cId="2004033079" sldId="387"/>
            <ac:spMk id="5" creationId="{8F7F73D8-AE5E-43F7-8596-E2739C570D62}"/>
          </ac:spMkLst>
        </pc:spChg>
      </pc:sldChg>
      <pc:sldChg chg="addSp delSp modSp add mod ord modClrScheme chgLayout">
        <pc:chgData name="Buffy Beattie" userId="6bb2fc35-ab95-4fb7-a241-2c8221759b11" providerId="ADAL" clId="{C33A0112-7BCD-4587-A693-850E69F6E15D}" dt="2022-03-21T15:07:10.370" v="6417"/>
        <pc:sldMkLst>
          <pc:docMk/>
          <pc:sldMk cId="364724405" sldId="388"/>
        </pc:sldMkLst>
        <pc:spChg chg="mod ord">
          <ac:chgData name="Buffy Beattie" userId="6bb2fc35-ab95-4fb7-a241-2c8221759b11" providerId="ADAL" clId="{C33A0112-7BCD-4587-A693-850E69F6E15D}" dt="2022-03-06T19:41:32.570" v="1946" actId="20577"/>
          <ac:spMkLst>
            <pc:docMk/>
            <pc:sldMk cId="364724405" sldId="388"/>
            <ac:spMk id="2" creationId="{7C43B092-3295-4B60-8D5B-891F2E07FDF6}"/>
          </ac:spMkLst>
        </pc:spChg>
        <pc:spChg chg="add del mod ord">
          <ac:chgData name="Buffy Beattie" userId="6bb2fc35-ab95-4fb7-a241-2c8221759b11" providerId="ADAL" clId="{C33A0112-7BCD-4587-A693-850E69F6E15D}" dt="2022-03-06T19:36:34.895" v="1175" actId="700"/>
          <ac:spMkLst>
            <pc:docMk/>
            <pc:sldMk cId="364724405" sldId="388"/>
            <ac:spMk id="5" creationId="{64E9C414-FAA5-4734-B8D9-251A7D61B893}"/>
          </ac:spMkLst>
        </pc:spChg>
        <pc:spChg chg="add mod ord">
          <ac:chgData name="Buffy Beattie" userId="6bb2fc35-ab95-4fb7-a241-2c8221759b11" providerId="ADAL" clId="{C33A0112-7BCD-4587-A693-850E69F6E15D}" dt="2022-03-06T21:06:46.818" v="5477" actId="207"/>
          <ac:spMkLst>
            <pc:docMk/>
            <pc:sldMk cId="364724405" sldId="388"/>
            <ac:spMk id="6" creationId="{F10AA488-4B9F-4496-A3B2-46EBC9997F2F}"/>
          </ac:spMkLst>
        </pc:spChg>
        <pc:spChg chg="add del mod ord">
          <ac:chgData name="Buffy Beattie" userId="6bb2fc35-ab95-4fb7-a241-2c8221759b11" providerId="ADAL" clId="{C33A0112-7BCD-4587-A693-850E69F6E15D}" dt="2022-03-06T19:40:51.584" v="1829" actId="700"/>
          <ac:spMkLst>
            <pc:docMk/>
            <pc:sldMk cId="364724405" sldId="388"/>
            <ac:spMk id="7" creationId="{773AAF87-55A3-478D-9F46-1AD037AAD732}"/>
          </ac:spMkLst>
        </pc:spChg>
        <pc:spChg chg="add del mod ord">
          <ac:chgData name="Buffy Beattie" userId="6bb2fc35-ab95-4fb7-a241-2c8221759b11" providerId="ADAL" clId="{C33A0112-7BCD-4587-A693-850E69F6E15D}" dt="2022-03-06T19:40:51.584" v="1829" actId="700"/>
          <ac:spMkLst>
            <pc:docMk/>
            <pc:sldMk cId="364724405" sldId="388"/>
            <ac:spMk id="8" creationId="{15F2CEB4-0143-48EE-8CE2-C6025136878B}"/>
          </ac:spMkLst>
        </pc:spChg>
        <pc:spChg chg="add del mod ord">
          <ac:chgData name="Buffy Beattie" userId="6bb2fc35-ab95-4fb7-a241-2c8221759b11" providerId="ADAL" clId="{C33A0112-7BCD-4587-A693-850E69F6E15D}" dt="2022-03-06T19:40:51.584" v="1829" actId="700"/>
          <ac:spMkLst>
            <pc:docMk/>
            <pc:sldMk cId="364724405" sldId="388"/>
            <ac:spMk id="9" creationId="{50EAE789-F95A-4964-9DE7-874522774695}"/>
          </ac:spMkLst>
        </pc:spChg>
        <pc:spChg chg="add mod ord">
          <ac:chgData name="Buffy Beattie" userId="6bb2fc35-ab95-4fb7-a241-2c8221759b11" providerId="ADAL" clId="{C33A0112-7BCD-4587-A693-850E69F6E15D}" dt="2022-03-21T15:06:38.602" v="6415" actId="20577"/>
          <ac:spMkLst>
            <pc:docMk/>
            <pc:sldMk cId="364724405" sldId="388"/>
            <ac:spMk id="10" creationId="{086A4A06-B3A1-4B39-9788-D20A3210EF25}"/>
          </ac:spMkLst>
        </pc:spChg>
        <pc:graphicFrameChg chg="del mod ord">
          <ac:chgData name="Buffy Beattie" userId="6bb2fc35-ab95-4fb7-a241-2c8221759b11" providerId="ADAL" clId="{C33A0112-7BCD-4587-A693-850E69F6E15D}" dt="2022-03-06T19:36:29.655" v="1174" actId="478"/>
          <ac:graphicFrameMkLst>
            <pc:docMk/>
            <pc:sldMk cId="364724405" sldId="388"/>
            <ac:graphicFrameMk id="4" creationId="{641EAAEC-F8F5-42A4-9C05-0284FB533C9A}"/>
          </ac:graphicFrameMkLst>
        </pc:graphicFrameChg>
      </pc:sldChg>
      <pc:sldChg chg="modSp add mod ord modNotesTx">
        <pc:chgData name="Buffy Beattie" userId="6bb2fc35-ab95-4fb7-a241-2c8221759b11" providerId="ADAL" clId="{C33A0112-7BCD-4587-A693-850E69F6E15D}" dt="2022-03-25T14:42:41.314" v="6821" actId="33524"/>
        <pc:sldMkLst>
          <pc:docMk/>
          <pc:sldMk cId="3184337891" sldId="389"/>
        </pc:sldMkLst>
        <pc:spChg chg="mod">
          <ac:chgData name="Buffy Beattie" userId="6bb2fc35-ab95-4fb7-a241-2c8221759b11" providerId="ADAL" clId="{C33A0112-7BCD-4587-A693-850E69F6E15D}" dt="2022-03-06T19:59:35.385" v="2862" actId="20577"/>
          <ac:spMkLst>
            <pc:docMk/>
            <pc:sldMk cId="3184337891" sldId="389"/>
            <ac:spMk id="2" creationId="{7C43B092-3295-4B60-8D5B-891F2E07FDF6}"/>
          </ac:spMkLst>
        </pc:spChg>
        <pc:spChg chg="mod">
          <ac:chgData name="Buffy Beattie" userId="6bb2fc35-ab95-4fb7-a241-2c8221759b11" providerId="ADAL" clId="{C33A0112-7BCD-4587-A693-850E69F6E15D}" dt="2022-03-10T12:04:10.520" v="5917" actId="20577"/>
          <ac:spMkLst>
            <pc:docMk/>
            <pc:sldMk cId="3184337891" sldId="389"/>
            <ac:spMk id="6" creationId="{F10AA488-4B9F-4496-A3B2-46EBC9997F2F}"/>
          </ac:spMkLst>
        </pc:spChg>
      </pc:sldChg>
      <pc:sldChg chg="delSp modSp add mod modClrScheme chgLayout modNotesTx">
        <pc:chgData name="Buffy Beattie" userId="6bb2fc35-ab95-4fb7-a241-2c8221759b11" providerId="ADAL" clId="{C33A0112-7BCD-4587-A693-850E69F6E15D}" dt="2022-03-25T14:47:36.885" v="7582" actId="20577"/>
        <pc:sldMkLst>
          <pc:docMk/>
          <pc:sldMk cId="2620716541" sldId="390"/>
        </pc:sldMkLst>
        <pc:spChg chg="mod ord">
          <ac:chgData name="Buffy Beattie" userId="6bb2fc35-ab95-4fb7-a241-2c8221759b11" providerId="ADAL" clId="{C33A0112-7BCD-4587-A693-850E69F6E15D}" dt="2022-03-06T19:59:24.195" v="2838" actId="20577"/>
          <ac:spMkLst>
            <pc:docMk/>
            <pc:sldMk cId="2620716541" sldId="390"/>
            <ac:spMk id="2" creationId="{7C43B092-3295-4B60-8D5B-891F2E07FDF6}"/>
          </ac:spMkLst>
        </pc:spChg>
        <pc:spChg chg="mod ord">
          <ac:chgData name="Buffy Beattie" userId="6bb2fc35-ab95-4fb7-a241-2c8221759b11" providerId="ADAL" clId="{C33A0112-7BCD-4587-A693-850E69F6E15D}" dt="2022-03-25T14:45:42.149" v="6984" actId="20577"/>
          <ac:spMkLst>
            <pc:docMk/>
            <pc:sldMk cId="2620716541" sldId="390"/>
            <ac:spMk id="6" creationId="{F10AA488-4B9F-4496-A3B2-46EBC9997F2F}"/>
          </ac:spMkLst>
        </pc:spChg>
        <pc:spChg chg="del mod ord">
          <ac:chgData name="Buffy Beattie" userId="6bb2fc35-ab95-4fb7-a241-2c8221759b11" providerId="ADAL" clId="{C33A0112-7BCD-4587-A693-850E69F6E15D}" dt="2022-03-06T19:58:20.254" v="2674" actId="478"/>
          <ac:spMkLst>
            <pc:docMk/>
            <pc:sldMk cId="2620716541" sldId="390"/>
            <ac:spMk id="10" creationId="{086A4A06-B3A1-4B39-9788-D20A3210EF25}"/>
          </ac:spMkLst>
        </pc:spChg>
      </pc:sldChg>
      <pc:sldChg chg="addSp delSp modSp new mod modClrScheme chgLayout modNotesTx">
        <pc:chgData name="Buffy Beattie" userId="6bb2fc35-ab95-4fb7-a241-2c8221759b11" providerId="ADAL" clId="{C33A0112-7BCD-4587-A693-850E69F6E15D}" dt="2022-03-10T12:02:29.469" v="5838" actId="20577"/>
        <pc:sldMkLst>
          <pc:docMk/>
          <pc:sldMk cId="349241798" sldId="391"/>
        </pc:sldMkLst>
        <pc:spChg chg="del mod ord">
          <ac:chgData name="Buffy Beattie" userId="6bb2fc35-ab95-4fb7-a241-2c8221759b11" providerId="ADAL" clId="{C33A0112-7BCD-4587-A693-850E69F6E15D}" dt="2022-03-06T20:05:36.670" v="3901" actId="700"/>
          <ac:spMkLst>
            <pc:docMk/>
            <pc:sldMk cId="349241798" sldId="391"/>
            <ac:spMk id="2" creationId="{A8C1B3DF-65AA-40BB-9D11-E965D8D0018D}"/>
          </ac:spMkLst>
        </pc:spChg>
        <pc:spChg chg="del mod ord">
          <ac:chgData name="Buffy Beattie" userId="6bb2fc35-ab95-4fb7-a241-2c8221759b11" providerId="ADAL" clId="{C33A0112-7BCD-4587-A693-850E69F6E15D}" dt="2022-03-06T20:05:36.670" v="3901" actId="700"/>
          <ac:spMkLst>
            <pc:docMk/>
            <pc:sldMk cId="349241798" sldId="391"/>
            <ac:spMk id="3" creationId="{45551B24-9690-470C-AA90-9E9988DF3A93}"/>
          </ac:spMkLst>
        </pc:spChg>
        <pc:spChg chg="add mod ord">
          <ac:chgData name="Buffy Beattie" userId="6bb2fc35-ab95-4fb7-a241-2c8221759b11" providerId="ADAL" clId="{C33A0112-7BCD-4587-A693-850E69F6E15D}" dt="2022-03-06T20:05:45.589" v="3929" actId="20577"/>
          <ac:spMkLst>
            <pc:docMk/>
            <pc:sldMk cId="349241798" sldId="391"/>
            <ac:spMk id="4" creationId="{AD6D4DBE-BB07-4549-905D-7653EF9CD0FD}"/>
          </ac:spMkLst>
        </pc:spChg>
        <pc:spChg chg="add del mod ord">
          <ac:chgData name="Buffy Beattie" userId="6bb2fc35-ab95-4fb7-a241-2c8221759b11" providerId="ADAL" clId="{C33A0112-7BCD-4587-A693-850E69F6E15D}" dt="2022-03-06T20:23:01.633" v="3931" actId="478"/>
          <ac:spMkLst>
            <pc:docMk/>
            <pc:sldMk cId="349241798" sldId="391"/>
            <ac:spMk id="5" creationId="{E504E86D-3907-4944-9C24-FB13BB0E5A77}"/>
          </ac:spMkLst>
        </pc:spChg>
        <pc:picChg chg="add del mod">
          <ac:chgData name="Buffy Beattie" userId="6bb2fc35-ab95-4fb7-a241-2c8221759b11" providerId="ADAL" clId="{C33A0112-7BCD-4587-A693-850E69F6E15D}" dt="2022-03-06T21:04:36.707" v="5464" actId="478"/>
          <ac:picMkLst>
            <pc:docMk/>
            <pc:sldMk cId="349241798" sldId="391"/>
            <ac:picMk id="1026" creationId="{DB5DC248-F52B-4179-890D-1873771093D4}"/>
          </ac:picMkLst>
        </pc:picChg>
        <pc:picChg chg="add del mod">
          <ac:chgData name="Buffy Beattie" userId="6bb2fc35-ab95-4fb7-a241-2c8221759b11" providerId="ADAL" clId="{C33A0112-7BCD-4587-A693-850E69F6E15D}" dt="2022-03-06T21:05:09.704" v="5468" actId="478"/>
          <ac:picMkLst>
            <pc:docMk/>
            <pc:sldMk cId="349241798" sldId="391"/>
            <ac:picMk id="1028" creationId="{F42A8332-8259-489B-9471-1A83903FA358}"/>
          </ac:picMkLst>
        </pc:picChg>
        <pc:picChg chg="add mod">
          <ac:chgData name="Buffy Beattie" userId="6bb2fc35-ab95-4fb7-a241-2c8221759b11" providerId="ADAL" clId="{C33A0112-7BCD-4587-A693-850E69F6E15D}" dt="2022-03-06T21:05:13.757" v="5470" actId="1076"/>
          <ac:picMkLst>
            <pc:docMk/>
            <pc:sldMk cId="349241798" sldId="391"/>
            <ac:picMk id="1030" creationId="{734B0A90-EBCE-450C-895C-7AAF14B2F304}"/>
          </ac:picMkLst>
        </pc:picChg>
      </pc:sldChg>
      <pc:sldChg chg="modSp new del mod">
        <pc:chgData name="Buffy Beattie" userId="6bb2fc35-ab95-4fb7-a241-2c8221759b11" providerId="ADAL" clId="{C33A0112-7BCD-4587-A693-850E69F6E15D}" dt="2022-03-21T15:00:50.766" v="6119" actId="47"/>
        <pc:sldMkLst>
          <pc:docMk/>
          <pc:sldMk cId="1305477572" sldId="392"/>
        </pc:sldMkLst>
        <pc:spChg chg="mod">
          <ac:chgData name="Buffy Beattie" userId="6bb2fc35-ab95-4fb7-a241-2c8221759b11" providerId="ADAL" clId="{C33A0112-7BCD-4587-A693-850E69F6E15D}" dt="2022-03-06T20:25:19.174" v="3976" actId="20577"/>
          <ac:spMkLst>
            <pc:docMk/>
            <pc:sldMk cId="1305477572" sldId="392"/>
            <ac:spMk id="2" creationId="{6B99F27B-D3B1-4E1D-AF8B-80E1A90CFFD8}"/>
          </ac:spMkLst>
        </pc:spChg>
        <pc:spChg chg="mod">
          <ac:chgData name="Buffy Beattie" userId="6bb2fc35-ab95-4fb7-a241-2c8221759b11" providerId="ADAL" clId="{C33A0112-7BCD-4587-A693-850E69F6E15D}" dt="2022-03-06T20:33:24.580" v="4144" actId="20577"/>
          <ac:spMkLst>
            <pc:docMk/>
            <pc:sldMk cId="1305477572" sldId="392"/>
            <ac:spMk id="3" creationId="{C8C08E37-08D7-4BE4-8051-A73EDF2A9C1D}"/>
          </ac:spMkLst>
        </pc:spChg>
      </pc:sldChg>
      <pc:sldChg chg="addSp delSp modSp new mod modClrScheme chgLayout modNotesTx">
        <pc:chgData name="Buffy Beattie" userId="6bb2fc35-ab95-4fb7-a241-2c8221759b11" providerId="ADAL" clId="{C33A0112-7BCD-4587-A693-850E69F6E15D}" dt="2022-03-25T14:51:23.547" v="7637" actId="20577"/>
        <pc:sldMkLst>
          <pc:docMk/>
          <pc:sldMk cId="3301880507" sldId="393"/>
        </pc:sldMkLst>
        <pc:spChg chg="del mod ord">
          <ac:chgData name="Buffy Beattie" userId="6bb2fc35-ab95-4fb7-a241-2c8221759b11" providerId="ADAL" clId="{C33A0112-7BCD-4587-A693-850E69F6E15D}" dt="2022-03-06T20:35:08.448" v="4146" actId="700"/>
          <ac:spMkLst>
            <pc:docMk/>
            <pc:sldMk cId="3301880507" sldId="393"/>
            <ac:spMk id="2" creationId="{B3A6A163-AB4C-4BD4-8F19-369EF5565722}"/>
          </ac:spMkLst>
        </pc:spChg>
        <pc:spChg chg="add mod ord">
          <ac:chgData name="Buffy Beattie" userId="6bb2fc35-ab95-4fb7-a241-2c8221759b11" providerId="ADAL" clId="{C33A0112-7BCD-4587-A693-850E69F6E15D}" dt="2022-03-06T20:43:02.784" v="4606" actId="20577"/>
          <ac:spMkLst>
            <pc:docMk/>
            <pc:sldMk cId="3301880507" sldId="393"/>
            <ac:spMk id="3" creationId="{F7F50A6C-8EEE-4D83-A58A-B60671C84FAA}"/>
          </ac:spMkLst>
        </pc:spChg>
        <pc:spChg chg="add mod ord">
          <ac:chgData name="Buffy Beattie" userId="6bb2fc35-ab95-4fb7-a241-2c8221759b11" providerId="ADAL" clId="{C33A0112-7BCD-4587-A693-850E69F6E15D}" dt="2022-03-25T14:51:23.547" v="7637" actId="20577"/>
          <ac:spMkLst>
            <pc:docMk/>
            <pc:sldMk cId="3301880507" sldId="393"/>
            <ac:spMk id="4" creationId="{AA2308B1-B578-4E34-A200-372D72E77703}"/>
          </ac:spMkLst>
        </pc:spChg>
      </pc:sldChg>
      <pc:sldChg chg="modSp add mod ord">
        <pc:chgData name="Buffy Beattie" userId="6bb2fc35-ab95-4fb7-a241-2c8221759b11" providerId="ADAL" clId="{C33A0112-7BCD-4587-A693-850E69F6E15D}" dt="2022-03-21T15:24:02.219" v="6816"/>
        <pc:sldMkLst>
          <pc:docMk/>
          <pc:sldMk cId="985472622" sldId="394"/>
        </pc:sldMkLst>
        <pc:spChg chg="mod">
          <ac:chgData name="Buffy Beattie" userId="6bb2fc35-ab95-4fb7-a241-2c8221759b11" providerId="ADAL" clId="{C33A0112-7BCD-4587-A693-850E69F6E15D}" dt="2022-03-06T20:36:36.147" v="4327" actId="20577"/>
          <ac:spMkLst>
            <pc:docMk/>
            <pc:sldMk cId="985472622" sldId="394"/>
            <ac:spMk id="2" creationId="{7C43B092-3295-4B60-8D5B-891F2E07FDF6}"/>
          </ac:spMkLst>
        </pc:spChg>
        <pc:graphicFrameChg chg="mod">
          <ac:chgData name="Buffy Beattie" userId="6bb2fc35-ab95-4fb7-a241-2c8221759b11" providerId="ADAL" clId="{C33A0112-7BCD-4587-A693-850E69F6E15D}" dt="2022-03-06T21:02:47.926" v="5463" actId="20577"/>
          <ac:graphicFrameMkLst>
            <pc:docMk/>
            <pc:sldMk cId="985472622" sldId="394"/>
            <ac:graphicFrameMk id="4" creationId="{641EAAEC-F8F5-42A4-9C05-0284FB533C9A}"/>
          </ac:graphicFrameMkLst>
        </pc:graphicFrameChg>
      </pc:sldChg>
      <pc:sldChg chg="modSp add mod">
        <pc:chgData name="Buffy Beattie" userId="6bb2fc35-ab95-4fb7-a241-2c8221759b11" providerId="ADAL" clId="{C33A0112-7BCD-4587-A693-850E69F6E15D}" dt="2022-03-10T11:59:28.929" v="5532" actId="20577"/>
        <pc:sldMkLst>
          <pc:docMk/>
          <pc:sldMk cId="3616042557" sldId="395"/>
        </pc:sldMkLst>
        <pc:spChg chg="mod">
          <ac:chgData name="Buffy Beattie" userId="6bb2fc35-ab95-4fb7-a241-2c8221759b11" providerId="ADAL" clId="{C33A0112-7BCD-4587-A693-850E69F6E15D}" dt="2022-03-06T20:52:05.902" v="5158" actId="20577"/>
          <ac:spMkLst>
            <pc:docMk/>
            <pc:sldMk cId="3616042557" sldId="395"/>
            <ac:spMk id="2" creationId="{7C43B092-3295-4B60-8D5B-891F2E07FDF6}"/>
          </ac:spMkLst>
        </pc:spChg>
        <pc:graphicFrameChg chg="mod">
          <ac:chgData name="Buffy Beattie" userId="6bb2fc35-ab95-4fb7-a241-2c8221759b11" providerId="ADAL" clId="{C33A0112-7BCD-4587-A693-850E69F6E15D}" dt="2022-03-10T11:59:28.929" v="5532" actId="20577"/>
          <ac:graphicFrameMkLst>
            <pc:docMk/>
            <pc:sldMk cId="3616042557" sldId="395"/>
            <ac:graphicFrameMk id="4" creationId="{641EAAEC-F8F5-42A4-9C05-0284FB533C9A}"/>
          </ac:graphicFrameMkLst>
        </pc:graphicFrameChg>
      </pc:sldChg>
      <pc:sldChg chg="modSp add mod modNotesTx">
        <pc:chgData name="Buffy Beattie" userId="6bb2fc35-ab95-4fb7-a241-2c8221759b11" providerId="ADAL" clId="{C33A0112-7BCD-4587-A693-850E69F6E15D}" dt="2022-03-21T15:04:22.130" v="6346" actId="14"/>
        <pc:sldMkLst>
          <pc:docMk/>
          <pc:sldMk cId="2311296386" sldId="396"/>
        </pc:sldMkLst>
        <pc:spChg chg="mod">
          <ac:chgData name="Buffy Beattie" userId="6bb2fc35-ab95-4fb7-a241-2c8221759b11" providerId="ADAL" clId="{C33A0112-7BCD-4587-A693-850E69F6E15D}" dt="2022-03-06T20:57:27.409" v="5316" actId="20577"/>
          <ac:spMkLst>
            <pc:docMk/>
            <pc:sldMk cId="2311296386" sldId="396"/>
            <ac:spMk id="2" creationId="{7C43B092-3295-4B60-8D5B-891F2E07FDF6}"/>
          </ac:spMkLst>
        </pc:spChg>
        <pc:graphicFrameChg chg="mod">
          <ac:chgData name="Buffy Beattie" userId="6bb2fc35-ab95-4fb7-a241-2c8221759b11" providerId="ADAL" clId="{C33A0112-7BCD-4587-A693-850E69F6E15D}" dt="2022-03-06T21:00:02.061" v="5444" actId="208"/>
          <ac:graphicFrameMkLst>
            <pc:docMk/>
            <pc:sldMk cId="2311296386" sldId="396"/>
            <ac:graphicFrameMk id="4" creationId="{641EAAEC-F8F5-42A4-9C05-0284FB533C9A}"/>
          </ac:graphicFrameMkLst>
        </pc:graphicFrameChg>
      </pc:sldChg>
      <pc:sldChg chg="add del">
        <pc:chgData name="Buffy Beattie" userId="6bb2fc35-ab95-4fb7-a241-2c8221759b11" providerId="ADAL" clId="{C33A0112-7BCD-4587-A693-850E69F6E15D}" dt="2022-03-25T14:42:24.702" v="6820" actId="47"/>
        <pc:sldMkLst>
          <pc:docMk/>
          <pc:sldMk cId="1859849807" sldId="397"/>
        </pc:sldMkLst>
      </pc:sldChg>
      <pc:sldChg chg="add">
        <pc:chgData name="Buffy Beattie" userId="6bb2fc35-ab95-4fb7-a241-2c8221759b11" providerId="ADAL" clId="{C33A0112-7BCD-4587-A693-850E69F6E15D}" dt="2022-03-25T14:42:20.342" v="6819"/>
        <pc:sldMkLst>
          <pc:docMk/>
          <pc:sldMk cId="2458952844" sldId="40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232D4B"/>
        </a:solidFill>
      </dgm:spPr>
      <dgm:t>
        <a:bodyPr/>
        <a:lstStyle/>
        <a:p>
          <a:r>
            <a:rPr lang="en-US" dirty="0"/>
            <a:t>Welcome and Training Tips</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7CF3C46A-6A7D-4F62-B3A4-27BF27656DA4}">
      <dgm:prSet phldrT="[Text]"/>
      <dgm:spPr>
        <a:solidFill>
          <a:srgbClr val="009FDF"/>
        </a:solidFill>
      </dgm:spPr>
      <dgm:t>
        <a:bodyPr/>
        <a:lstStyle/>
        <a:p>
          <a:r>
            <a:rPr lang="en-US" dirty="0"/>
            <a:t>Resources and Support</a:t>
          </a:r>
        </a:p>
      </dgm:t>
    </dgm:pt>
    <dgm:pt modelId="{B398C0BE-9B16-4092-B1F8-526FEDA4DFD3}" type="parTrans" cxnId="{99B595DB-9113-48EB-92D7-AD2D67AA9ADD}">
      <dgm:prSet/>
      <dgm:spPr/>
      <dgm:t>
        <a:bodyPr/>
        <a:lstStyle/>
        <a:p>
          <a:endParaRPr lang="en-US"/>
        </a:p>
      </dgm:t>
    </dgm:pt>
    <dgm:pt modelId="{E217ABA0-F9D5-4DA4-AD7E-E9C64811056D}" type="sibTrans" cxnId="{99B595DB-9113-48EB-92D7-AD2D67AA9ADD}">
      <dgm:prSet/>
      <dgm:spPr/>
      <dgm:t>
        <a:bodyPr/>
        <a:lstStyle/>
        <a:p>
          <a:endParaRPr lang="en-US"/>
        </a:p>
      </dgm:t>
    </dgm:pt>
    <dgm:pt modelId="{765B4F82-45F4-47A9-B991-D9479C7809BF}">
      <dgm:prSet phldrT="[Text]"/>
      <dgm:spPr>
        <a:solidFill>
          <a:srgbClr val="FDDA24"/>
        </a:solidFill>
      </dgm:spPr>
      <dgm:t>
        <a:bodyPr/>
        <a:lstStyle/>
        <a:p>
          <a:r>
            <a:rPr lang="en-US" dirty="0"/>
            <a:t>Funding Proposal Overview</a:t>
          </a:r>
        </a:p>
      </dgm:t>
    </dgm:pt>
    <dgm:pt modelId="{0A51F002-FAA1-44D1-BCB3-03A944E1EF35}" type="parTrans" cxnId="{A5C9C95C-FD7D-40B8-BABC-974EC13389C7}">
      <dgm:prSet/>
      <dgm:spPr/>
      <dgm:t>
        <a:bodyPr/>
        <a:lstStyle/>
        <a:p>
          <a:endParaRPr lang="en-US"/>
        </a:p>
      </dgm:t>
    </dgm:pt>
    <dgm:pt modelId="{12701D0A-53FF-4275-8507-D339AA6E3D9B}" type="sibTrans" cxnId="{A5C9C95C-FD7D-40B8-BABC-974EC13389C7}">
      <dgm:prSet/>
      <dgm:spPr/>
      <dgm:t>
        <a:bodyPr/>
        <a:lstStyle/>
        <a:p>
          <a:endParaRPr lang="en-US"/>
        </a:p>
      </dgm:t>
    </dgm:pt>
    <dgm:pt modelId="{04DED21A-3C42-464D-A16C-B10FD80A6FA5}">
      <dgm:prSet phldrT="[Text]"/>
      <dgm:spPr>
        <a:solidFill>
          <a:srgbClr val="25CAD3"/>
        </a:solidFill>
      </dgm:spPr>
      <dgm:t>
        <a:bodyPr/>
        <a:lstStyle/>
        <a:p>
          <a:r>
            <a:rPr lang="en-US" dirty="0"/>
            <a:t>Funding Proposal Demonstration</a:t>
          </a:r>
        </a:p>
      </dgm:t>
    </dgm:pt>
    <dgm:pt modelId="{1F5DE862-CC68-4826-82AB-539A1A2D6EA2}" type="parTrans" cxnId="{845E3CD5-CA2B-4FD9-B029-B0FB4AA7A1EA}">
      <dgm:prSet/>
      <dgm:spPr/>
      <dgm:t>
        <a:bodyPr/>
        <a:lstStyle/>
        <a:p>
          <a:endParaRPr lang="en-US"/>
        </a:p>
      </dgm:t>
    </dgm:pt>
    <dgm:pt modelId="{DAB97720-864C-4E76-BD5E-3CA8F77C976A}" type="sibTrans" cxnId="{845E3CD5-CA2B-4FD9-B029-B0FB4AA7A1EA}">
      <dgm:prSet/>
      <dgm:spPr/>
      <dgm:t>
        <a:bodyPr/>
        <a:lstStyle/>
        <a:p>
          <a:endParaRPr lang="en-US"/>
        </a:p>
      </dgm:t>
    </dgm:pt>
    <dgm:pt modelId="{65252975-E98F-4E92-89A5-E916957E4E3F}">
      <dgm:prSet phldrT="[Text]"/>
      <dgm:spPr>
        <a:solidFill>
          <a:srgbClr val="EF3F6B"/>
        </a:solidFill>
      </dgm:spPr>
      <dgm:t>
        <a:bodyPr/>
        <a:lstStyle/>
        <a:p>
          <a:r>
            <a:rPr lang="en-US" dirty="0"/>
            <a:t>Hands-On Exercise</a:t>
          </a:r>
        </a:p>
      </dgm:t>
    </dgm:pt>
    <dgm:pt modelId="{F4F323A1-C65B-4F3C-89D5-C634E1FE509E}" type="parTrans" cxnId="{B7C63D6A-9289-4B24-AFDF-02282409E95C}">
      <dgm:prSet/>
      <dgm:spPr/>
      <dgm:t>
        <a:bodyPr/>
        <a:lstStyle/>
        <a:p>
          <a:endParaRPr lang="en-US"/>
        </a:p>
      </dgm:t>
    </dgm:pt>
    <dgm:pt modelId="{1059C190-C967-48C1-886E-A2316D240B2F}" type="sibTrans" cxnId="{B7C63D6A-9289-4B24-AFDF-02282409E95C}">
      <dgm:prSet/>
      <dgm:spPr/>
      <dgm:t>
        <a:bodyPr/>
        <a:lstStyle/>
        <a:p>
          <a:endParaRPr lang="en-US"/>
        </a:p>
      </dgm:t>
    </dgm:pt>
    <dgm:pt modelId="{8113CA5D-7EDF-4D81-A12A-9B1A13F86EE5}">
      <dgm:prSet phldrT="[Text]"/>
      <dgm:spPr>
        <a:solidFill>
          <a:srgbClr val="62BB46"/>
        </a:solidFill>
      </dgm:spPr>
      <dgm:t>
        <a:bodyPr/>
        <a:lstStyle/>
        <a:p>
          <a:r>
            <a:rPr lang="en-US" dirty="0"/>
            <a:t>Wrap-Up</a:t>
          </a:r>
        </a:p>
      </dgm:t>
    </dgm:pt>
    <dgm:pt modelId="{8F767DFC-61AB-4F26-B5C0-16553096C614}" type="parTrans" cxnId="{5C17ED4F-B64E-4E82-BDA0-EA836A25368B}">
      <dgm:prSet/>
      <dgm:spPr/>
      <dgm:t>
        <a:bodyPr/>
        <a:lstStyle/>
        <a:p>
          <a:endParaRPr lang="en-US"/>
        </a:p>
      </dgm:t>
    </dgm:pt>
    <dgm:pt modelId="{3C2FA231-B891-4E8C-8517-29713A55A580}" type="sibTrans" cxnId="{5C17ED4F-B64E-4E82-BDA0-EA836A25368B}">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t>
        <a:bodyPr/>
        <a:lstStyle/>
        <a:p>
          <a:endParaRPr lang="en-US"/>
        </a:p>
      </dgm:t>
    </dgm:pt>
    <dgm:pt modelId="{AD96B6F0-D8CD-4C31-B086-58B5C9437381}" type="pres">
      <dgm:prSet presAssocID="{72536FC1-3BD5-4E0F-B872-FB26546EFD38}" presName="parentText" presStyleLbl="node1" presStyleIdx="0" presStyleCnt="6">
        <dgm:presLayoutVars>
          <dgm:chMax val="0"/>
          <dgm:bulletEnabled val="1"/>
        </dgm:presLayoutVars>
      </dgm:prSet>
      <dgm:spPr/>
      <dgm:t>
        <a:bodyPr/>
        <a:lstStyle/>
        <a:p>
          <a:endParaRPr lang="en-US"/>
        </a:p>
      </dgm:t>
    </dgm:pt>
    <dgm:pt modelId="{515DD444-B6AF-4E58-A0B3-ADF23431726B}" type="pres">
      <dgm:prSet presAssocID="{78ED7066-B2F1-4559-AA29-C8FA596EEAA0}" presName="spacer" presStyleCnt="0"/>
      <dgm:spPr/>
    </dgm:pt>
    <dgm:pt modelId="{1BD68BC3-A283-4FE8-9A7B-127847A5B737}" type="pres">
      <dgm:prSet presAssocID="{7CF3C46A-6A7D-4F62-B3A4-27BF27656DA4}" presName="parentText" presStyleLbl="node1" presStyleIdx="1" presStyleCnt="6">
        <dgm:presLayoutVars>
          <dgm:chMax val="0"/>
          <dgm:bulletEnabled val="1"/>
        </dgm:presLayoutVars>
      </dgm:prSet>
      <dgm:spPr/>
      <dgm:t>
        <a:bodyPr/>
        <a:lstStyle/>
        <a:p>
          <a:endParaRPr lang="en-US"/>
        </a:p>
      </dgm:t>
    </dgm:pt>
    <dgm:pt modelId="{2DC6F073-C393-4514-9378-702F8775132D}" type="pres">
      <dgm:prSet presAssocID="{E217ABA0-F9D5-4DA4-AD7E-E9C64811056D}" presName="spacer" presStyleCnt="0"/>
      <dgm:spPr/>
    </dgm:pt>
    <dgm:pt modelId="{6DCB8DB3-F3EA-4A55-8520-5C31F3CC8D39}" type="pres">
      <dgm:prSet presAssocID="{765B4F82-45F4-47A9-B991-D9479C7809BF}" presName="parentText" presStyleLbl="node1" presStyleIdx="2" presStyleCnt="6">
        <dgm:presLayoutVars>
          <dgm:chMax val="0"/>
          <dgm:bulletEnabled val="1"/>
        </dgm:presLayoutVars>
      </dgm:prSet>
      <dgm:spPr/>
      <dgm:t>
        <a:bodyPr/>
        <a:lstStyle/>
        <a:p>
          <a:endParaRPr lang="en-US"/>
        </a:p>
      </dgm:t>
    </dgm:pt>
    <dgm:pt modelId="{2EB3D98E-0E9B-4C88-B921-6A64022C38DD}" type="pres">
      <dgm:prSet presAssocID="{12701D0A-53FF-4275-8507-D339AA6E3D9B}" presName="spacer" presStyleCnt="0"/>
      <dgm:spPr/>
    </dgm:pt>
    <dgm:pt modelId="{068C6E67-FA20-4D2E-AF6E-5984822F00DE}" type="pres">
      <dgm:prSet presAssocID="{04DED21A-3C42-464D-A16C-B10FD80A6FA5}" presName="parentText" presStyleLbl="node1" presStyleIdx="3" presStyleCnt="6">
        <dgm:presLayoutVars>
          <dgm:chMax val="0"/>
          <dgm:bulletEnabled val="1"/>
        </dgm:presLayoutVars>
      </dgm:prSet>
      <dgm:spPr/>
      <dgm:t>
        <a:bodyPr/>
        <a:lstStyle/>
        <a:p>
          <a:endParaRPr lang="en-US"/>
        </a:p>
      </dgm:t>
    </dgm:pt>
    <dgm:pt modelId="{B75246DE-76C7-48E4-B848-131A37D9121D}" type="pres">
      <dgm:prSet presAssocID="{DAB97720-864C-4E76-BD5E-3CA8F77C976A}" presName="spacer" presStyleCnt="0"/>
      <dgm:spPr/>
    </dgm:pt>
    <dgm:pt modelId="{8615AF7D-725A-48D6-A06C-51DDF7DEA1B4}" type="pres">
      <dgm:prSet presAssocID="{65252975-E98F-4E92-89A5-E916957E4E3F}" presName="parentText" presStyleLbl="node1" presStyleIdx="4" presStyleCnt="6">
        <dgm:presLayoutVars>
          <dgm:chMax val="0"/>
          <dgm:bulletEnabled val="1"/>
        </dgm:presLayoutVars>
      </dgm:prSet>
      <dgm:spPr/>
      <dgm:t>
        <a:bodyPr/>
        <a:lstStyle/>
        <a:p>
          <a:endParaRPr lang="en-US"/>
        </a:p>
      </dgm:t>
    </dgm:pt>
    <dgm:pt modelId="{4D78CBD2-50DE-46FA-99D2-E0326FFB1E8F}" type="pres">
      <dgm:prSet presAssocID="{1059C190-C967-48C1-886E-A2316D240B2F}" presName="spacer" presStyleCnt="0"/>
      <dgm:spPr/>
    </dgm:pt>
    <dgm:pt modelId="{FE591F8B-2E6F-414E-B352-EF202ABAADEA}" type="pres">
      <dgm:prSet presAssocID="{8113CA5D-7EDF-4D81-A12A-9B1A13F86EE5}" presName="parentText" presStyleLbl="node1" presStyleIdx="5" presStyleCnt="6">
        <dgm:presLayoutVars>
          <dgm:chMax val="0"/>
          <dgm:bulletEnabled val="1"/>
        </dgm:presLayoutVars>
      </dgm:prSet>
      <dgm:spPr/>
      <dgm:t>
        <a:bodyPr/>
        <a:lstStyle/>
        <a:p>
          <a:endParaRPr lang="en-US"/>
        </a:p>
      </dgm:t>
    </dgm:pt>
  </dgm:ptLst>
  <dgm:cxnLst>
    <dgm:cxn modelId="{B7C63D6A-9289-4B24-AFDF-02282409E95C}" srcId="{D9FB4762-0C96-43F8-94E1-3E09BFB6F1E2}" destId="{65252975-E98F-4E92-89A5-E916957E4E3F}" srcOrd="4" destOrd="0" parTransId="{F4F323A1-C65B-4F3C-89D5-C634E1FE509E}" sibTransId="{1059C190-C967-48C1-886E-A2316D240B2F}"/>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94B17F0B-B690-41E8-B81B-BA5112274527}" type="presOf" srcId="{765B4F82-45F4-47A9-B991-D9479C7809BF}" destId="{6DCB8DB3-F3EA-4A55-8520-5C31F3CC8D39}" srcOrd="0" destOrd="0" presId="urn:microsoft.com/office/officeart/2005/8/layout/vList2"/>
    <dgm:cxn modelId="{845E3CD5-CA2B-4FD9-B029-B0FB4AA7A1EA}" srcId="{D9FB4762-0C96-43F8-94E1-3E09BFB6F1E2}" destId="{04DED21A-3C42-464D-A16C-B10FD80A6FA5}" srcOrd="3" destOrd="0" parTransId="{1F5DE862-CC68-4826-82AB-539A1A2D6EA2}" sibTransId="{DAB97720-864C-4E76-BD5E-3CA8F77C976A}"/>
    <dgm:cxn modelId="{C6E74175-0AA9-4997-BE1F-E8CE498F4631}" type="presOf" srcId="{65252975-E98F-4E92-89A5-E916957E4E3F}" destId="{8615AF7D-725A-48D6-A06C-51DDF7DEA1B4}" srcOrd="0" destOrd="0" presId="urn:microsoft.com/office/officeart/2005/8/layout/vList2"/>
    <dgm:cxn modelId="{99B595DB-9113-48EB-92D7-AD2D67AA9ADD}" srcId="{D9FB4762-0C96-43F8-94E1-3E09BFB6F1E2}" destId="{7CF3C46A-6A7D-4F62-B3A4-27BF27656DA4}" srcOrd="1" destOrd="0" parTransId="{B398C0BE-9B16-4092-B1F8-526FEDA4DFD3}" sibTransId="{E217ABA0-F9D5-4DA4-AD7E-E9C64811056D}"/>
    <dgm:cxn modelId="{86CFFC29-5E13-46A8-BA1F-756CF585DDE4}" type="presOf" srcId="{04DED21A-3C42-464D-A16C-B10FD80A6FA5}" destId="{068C6E67-FA20-4D2E-AF6E-5984822F00DE}" srcOrd="0" destOrd="0" presId="urn:microsoft.com/office/officeart/2005/8/layout/vList2"/>
    <dgm:cxn modelId="{8DB8ED50-ACE2-4F2E-B6BE-DB5ACA88344E}" type="presOf" srcId="{7CF3C46A-6A7D-4F62-B3A4-27BF27656DA4}" destId="{1BD68BC3-A283-4FE8-9A7B-127847A5B737}"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A5C9C95C-FD7D-40B8-BABC-974EC13389C7}" srcId="{D9FB4762-0C96-43F8-94E1-3E09BFB6F1E2}" destId="{765B4F82-45F4-47A9-B991-D9479C7809BF}" srcOrd="2" destOrd="0" parTransId="{0A51F002-FAA1-44D1-BCB3-03A944E1EF35}" sibTransId="{12701D0A-53FF-4275-8507-D339AA6E3D9B}"/>
    <dgm:cxn modelId="{521EC161-C317-43DF-9416-3798C785CD3B}" type="presOf" srcId="{8113CA5D-7EDF-4D81-A12A-9B1A13F86EE5}" destId="{FE591F8B-2E6F-414E-B352-EF202ABAADEA}" srcOrd="0" destOrd="0" presId="urn:microsoft.com/office/officeart/2005/8/layout/vList2"/>
    <dgm:cxn modelId="{5C17ED4F-B64E-4E82-BDA0-EA836A25368B}" srcId="{D9FB4762-0C96-43F8-94E1-3E09BFB6F1E2}" destId="{8113CA5D-7EDF-4D81-A12A-9B1A13F86EE5}" srcOrd="5" destOrd="0" parTransId="{8F767DFC-61AB-4F26-B5C0-16553096C614}" sibTransId="{3C2FA231-B891-4E8C-8517-29713A55A580}"/>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08E34F8D-5C34-4BD6-9042-C7C4DFCDD5AF}" type="presParOf" srcId="{54FA31BC-B3B1-46B5-8191-1B59B627DE32}" destId="{1BD68BC3-A283-4FE8-9A7B-127847A5B737}" srcOrd="2" destOrd="0" presId="urn:microsoft.com/office/officeart/2005/8/layout/vList2"/>
    <dgm:cxn modelId="{7C576879-1727-42FB-8787-976E4C928B20}" type="presParOf" srcId="{54FA31BC-B3B1-46B5-8191-1B59B627DE32}" destId="{2DC6F073-C393-4514-9378-702F8775132D}" srcOrd="3" destOrd="0" presId="urn:microsoft.com/office/officeart/2005/8/layout/vList2"/>
    <dgm:cxn modelId="{0D4CF226-EFB4-4E87-832B-EF9C94243285}" type="presParOf" srcId="{54FA31BC-B3B1-46B5-8191-1B59B627DE32}" destId="{6DCB8DB3-F3EA-4A55-8520-5C31F3CC8D39}" srcOrd="4" destOrd="0" presId="urn:microsoft.com/office/officeart/2005/8/layout/vList2"/>
    <dgm:cxn modelId="{B6390683-E69E-400C-8698-8D6A42629524}" type="presParOf" srcId="{54FA31BC-B3B1-46B5-8191-1B59B627DE32}" destId="{2EB3D98E-0E9B-4C88-B921-6A64022C38DD}" srcOrd="5" destOrd="0" presId="urn:microsoft.com/office/officeart/2005/8/layout/vList2"/>
    <dgm:cxn modelId="{33FAB7E7-CD05-4A8F-B24F-78DFF1C8869E}" type="presParOf" srcId="{54FA31BC-B3B1-46B5-8191-1B59B627DE32}" destId="{068C6E67-FA20-4D2E-AF6E-5984822F00DE}" srcOrd="6" destOrd="0" presId="urn:microsoft.com/office/officeart/2005/8/layout/vList2"/>
    <dgm:cxn modelId="{3066E5EC-6DAF-4C37-9268-C81E02ECDD4A}" type="presParOf" srcId="{54FA31BC-B3B1-46B5-8191-1B59B627DE32}" destId="{B75246DE-76C7-48E4-B848-131A37D9121D}" srcOrd="7" destOrd="0" presId="urn:microsoft.com/office/officeart/2005/8/layout/vList2"/>
    <dgm:cxn modelId="{FBDA92D0-AE5D-4B14-8FC4-940875A7B63B}" type="presParOf" srcId="{54FA31BC-B3B1-46B5-8191-1B59B627DE32}" destId="{8615AF7D-725A-48D6-A06C-51DDF7DEA1B4}" srcOrd="8" destOrd="0" presId="urn:microsoft.com/office/officeart/2005/8/layout/vList2"/>
    <dgm:cxn modelId="{68048245-B4CA-4D3D-9A55-2A8139B6E1C5}" type="presParOf" srcId="{54FA31BC-B3B1-46B5-8191-1B59B627DE32}" destId="{4D78CBD2-50DE-46FA-99D2-E0326FFB1E8F}" srcOrd="9" destOrd="0" presId="urn:microsoft.com/office/officeart/2005/8/layout/vList2"/>
    <dgm:cxn modelId="{305EB1F2-F1FF-4EFC-BE8F-AF155D2F237D}" type="presParOf" srcId="{54FA31BC-B3B1-46B5-8191-1B59B627DE32}" destId="{FE591F8B-2E6F-414E-B352-EF202ABAADEA}"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009FDF"/>
        </a:solidFill>
      </dgm:spPr>
      <dgm:t>
        <a:bodyPr/>
        <a:lstStyle/>
        <a:p>
          <a:r>
            <a:rPr lang="en-US" dirty="0" smtClean="0"/>
            <a:t>Cecelia Cropley</a:t>
          </a:r>
        </a:p>
        <a:p>
          <a:r>
            <a:rPr lang="en-US" dirty="0" smtClean="0"/>
            <a:t>Alex Torres</a:t>
          </a:r>
          <a:endParaRPr lang="en-US" dirty="0"/>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7CF3C46A-6A7D-4F62-B3A4-27BF27656DA4}">
      <dgm:prSet phldrT="[Text]"/>
      <dgm:spPr>
        <a:solidFill>
          <a:srgbClr val="25CAD3"/>
        </a:solidFill>
      </dgm:spPr>
      <dgm:t>
        <a:bodyPr/>
        <a:lstStyle/>
        <a:p>
          <a:r>
            <a:rPr lang="en-US" dirty="0" smtClean="0"/>
            <a:t>Department of Chemistry, College of Arts and Sciences</a:t>
          </a:r>
        </a:p>
        <a:p>
          <a:r>
            <a:rPr lang="en-US" dirty="0" smtClean="0"/>
            <a:t>Department of Pediatrics, School of Medicine</a:t>
          </a:r>
          <a:endParaRPr lang="en-US" dirty="0"/>
        </a:p>
      </dgm:t>
    </dgm:pt>
    <dgm:pt modelId="{B398C0BE-9B16-4092-B1F8-526FEDA4DFD3}" type="parTrans" cxnId="{99B595DB-9113-48EB-92D7-AD2D67AA9ADD}">
      <dgm:prSet/>
      <dgm:spPr/>
      <dgm:t>
        <a:bodyPr/>
        <a:lstStyle/>
        <a:p>
          <a:endParaRPr lang="en-US"/>
        </a:p>
      </dgm:t>
    </dgm:pt>
    <dgm:pt modelId="{E217ABA0-F9D5-4DA4-AD7E-E9C64811056D}" type="sibTrans" cxnId="{99B595DB-9113-48EB-92D7-AD2D67AA9ADD}">
      <dgm:prSet/>
      <dgm:spPr/>
      <dgm:t>
        <a:bodyPr/>
        <a:lstStyle/>
        <a:p>
          <a:endParaRPr lang="en-US"/>
        </a:p>
      </dgm:t>
    </dgm:pt>
    <dgm:pt modelId="{765B4F82-45F4-47A9-B991-D9479C7809BF}">
      <dgm:prSet phldrT="[Text]"/>
      <dgm:spPr>
        <a:solidFill>
          <a:srgbClr val="62BB46"/>
        </a:solidFill>
      </dgm:spPr>
      <dgm:t>
        <a:bodyPr/>
        <a:lstStyle/>
        <a:p>
          <a:r>
            <a:rPr lang="en-US" dirty="0" smtClean="0"/>
            <a:t>Our favorite feature of the funding proposal smart form: ability </a:t>
          </a:r>
          <a:r>
            <a:rPr lang="en-US" dirty="0" smtClean="0"/>
            <a:t>to add collaborators, including faculty and research administrators.</a:t>
          </a:r>
          <a:endParaRPr lang="en-US" dirty="0"/>
        </a:p>
      </dgm:t>
    </dgm:pt>
    <dgm:pt modelId="{0A51F002-FAA1-44D1-BCB3-03A944E1EF35}" type="parTrans" cxnId="{A5C9C95C-FD7D-40B8-BABC-974EC13389C7}">
      <dgm:prSet/>
      <dgm:spPr/>
      <dgm:t>
        <a:bodyPr/>
        <a:lstStyle/>
        <a:p>
          <a:endParaRPr lang="en-US"/>
        </a:p>
      </dgm:t>
    </dgm:pt>
    <dgm:pt modelId="{12701D0A-53FF-4275-8507-D339AA6E3D9B}" type="sibTrans" cxnId="{A5C9C95C-FD7D-40B8-BABC-974EC13389C7}">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t>
        <a:bodyPr/>
        <a:lstStyle/>
        <a:p>
          <a:endParaRPr lang="en-US"/>
        </a:p>
      </dgm:t>
    </dgm:pt>
    <dgm:pt modelId="{AD96B6F0-D8CD-4C31-B086-58B5C9437381}" type="pres">
      <dgm:prSet presAssocID="{72536FC1-3BD5-4E0F-B872-FB26546EFD38}" presName="parentText" presStyleLbl="node1" presStyleIdx="0" presStyleCnt="3">
        <dgm:presLayoutVars>
          <dgm:chMax val="0"/>
          <dgm:bulletEnabled val="1"/>
        </dgm:presLayoutVars>
      </dgm:prSet>
      <dgm:spPr/>
      <dgm:t>
        <a:bodyPr/>
        <a:lstStyle/>
        <a:p>
          <a:endParaRPr lang="en-US"/>
        </a:p>
      </dgm:t>
    </dgm:pt>
    <dgm:pt modelId="{515DD444-B6AF-4E58-A0B3-ADF23431726B}" type="pres">
      <dgm:prSet presAssocID="{78ED7066-B2F1-4559-AA29-C8FA596EEAA0}" presName="spacer" presStyleCnt="0"/>
      <dgm:spPr/>
    </dgm:pt>
    <dgm:pt modelId="{1BD68BC3-A283-4FE8-9A7B-127847A5B737}" type="pres">
      <dgm:prSet presAssocID="{7CF3C46A-6A7D-4F62-B3A4-27BF27656DA4}" presName="parentText" presStyleLbl="node1" presStyleIdx="1" presStyleCnt="3">
        <dgm:presLayoutVars>
          <dgm:chMax val="0"/>
          <dgm:bulletEnabled val="1"/>
        </dgm:presLayoutVars>
      </dgm:prSet>
      <dgm:spPr/>
      <dgm:t>
        <a:bodyPr/>
        <a:lstStyle/>
        <a:p>
          <a:endParaRPr lang="en-US"/>
        </a:p>
      </dgm:t>
    </dgm:pt>
    <dgm:pt modelId="{2DC6F073-C393-4514-9378-702F8775132D}" type="pres">
      <dgm:prSet presAssocID="{E217ABA0-F9D5-4DA4-AD7E-E9C64811056D}" presName="spacer" presStyleCnt="0"/>
      <dgm:spPr/>
    </dgm:pt>
    <dgm:pt modelId="{6DCB8DB3-F3EA-4A55-8520-5C31F3CC8D39}" type="pres">
      <dgm:prSet presAssocID="{765B4F82-45F4-47A9-B991-D9479C7809BF}" presName="parentText" presStyleLbl="node1" presStyleIdx="2" presStyleCnt="3">
        <dgm:presLayoutVars>
          <dgm:chMax val="0"/>
          <dgm:bulletEnabled val="1"/>
        </dgm:presLayoutVars>
      </dgm:prSet>
      <dgm:spPr/>
      <dgm:t>
        <a:bodyPr/>
        <a:lstStyle/>
        <a:p>
          <a:endParaRPr lang="en-US"/>
        </a:p>
      </dgm:t>
    </dgm:pt>
  </dgm:ptLst>
  <dgm:cxnLst>
    <dgm:cxn modelId="{41B02311-F98C-41B9-A7FB-3F26E4FFDB65}" srcId="{D9FB4762-0C96-43F8-94E1-3E09BFB6F1E2}" destId="{72536FC1-3BD5-4E0F-B872-FB26546EFD38}" srcOrd="0" destOrd="0" parTransId="{09D3A793-1867-419D-AC18-0B59A70585E7}" sibTransId="{78ED7066-B2F1-4559-AA29-C8FA596EEAA0}"/>
    <dgm:cxn modelId="{94B17F0B-B690-41E8-B81B-BA5112274527}" type="presOf" srcId="{765B4F82-45F4-47A9-B991-D9479C7809BF}" destId="{6DCB8DB3-F3EA-4A55-8520-5C31F3CC8D39}" srcOrd="0" destOrd="0" presId="urn:microsoft.com/office/officeart/2005/8/layout/vList2"/>
    <dgm:cxn modelId="{E6B9EF25-E824-46D2-AB51-DD0F10840246}" type="presOf" srcId="{D9FB4762-0C96-43F8-94E1-3E09BFB6F1E2}" destId="{54FA31BC-B3B1-46B5-8191-1B59B627DE32}" srcOrd="0" destOrd="0" presId="urn:microsoft.com/office/officeart/2005/8/layout/vList2"/>
    <dgm:cxn modelId="{99B595DB-9113-48EB-92D7-AD2D67AA9ADD}" srcId="{D9FB4762-0C96-43F8-94E1-3E09BFB6F1E2}" destId="{7CF3C46A-6A7D-4F62-B3A4-27BF27656DA4}" srcOrd="1" destOrd="0" parTransId="{B398C0BE-9B16-4092-B1F8-526FEDA4DFD3}" sibTransId="{E217ABA0-F9D5-4DA4-AD7E-E9C64811056D}"/>
    <dgm:cxn modelId="{A5C9C95C-FD7D-40B8-BABC-974EC13389C7}" srcId="{D9FB4762-0C96-43F8-94E1-3E09BFB6F1E2}" destId="{765B4F82-45F4-47A9-B991-D9479C7809BF}" srcOrd="2" destOrd="0" parTransId="{0A51F002-FAA1-44D1-BCB3-03A944E1EF35}" sibTransId="{12701D0A-53FF-4275-8507-D339AA6E3D9B}"/>
    <dgm:cxn modelId="{8DB8ED50-ACE2-4F2E-B6BE-DB5ACA88344E}" type="presOf" srcId="{7CF3C46A-6A7D-4F62-B3A4-27BF27656DA4}" destId="{1BD68BC3-A283-4FE8-9A7B-127847A5B737}"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08E34F8D-5C34-4BD6-9042-C7C4DFCDD5AF}" type="presParOf" srcId="{54FA31BC-B3B1-46B5-8191-1B59B627DE32}" destId="{1BD68BC3-A283-4FE8-9A7B-127847A5B737}" srcOrd="2" destOrd="0" presId="urn:microsoft.com/office/officeart/2005/8/layout/vList2"/>
    <dgm:cxn modelId="{7C576879-1727-42FB-8787-976E4C928B20}" type="presParOf" srcId="{54FA31BC-B3B1-46B5-8191-1B59B627DE32}" destId="{2DC6F073-C393-4514-9378-702F8775132D}" srcOrd="3" destOrd="0" presId="urn:microsoft.com/office/officeart/2005/8/layout/vList2"/>
    <dgm:cxn modelId="{0D4CF226-EFB4-4E87-832B-EF9C94243285}" type="presParOf" srcId="{54FA31BC-B3B1-46B5-8191-1B59B627DE32}" destId="{6DCB8DB3-F3EA-4A55-8520-5C31F3CC8D3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EF3F6B"/>
        </a:solidFill>
      </dgm:spPr>
      <dgm:t>
        <a:bodyPr/>
        <a:lstStyle/>
        <a:p>
          <a:r>
            <a:rPr lang="en-US" dirty="0"/>
            <a:t>Mute / Unmute</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5DB60387-8579-4F8E-A8FA-72837BC4C650}">
      <dgm:prSet phldrT="[Text]"/>
      <dgm:spPr>
        <a:solidFill>
          <a:srgbClr val="232D4B"/>
        </a:solidFill>
      </dgm:spPr>
      <dgm:t>
        <a:bodyPr/>
        <a:lstStyle/>
        <a:p>
          <a:r>
            <a:rPr lang="en-US" dirty="0"/>
            <a:t>Video </a:t>
          </a:r>
        </a:p>
      </dgm:t>
    </dgm:pt>
    <dgm:pt modelId="{DFD29D33-2635-4978-A6EA-C74C3AA46D1D}" type="parTrans" cxnId="{0ED4197B-5768-4E88-BFEE-CA9D6FAC550E}">
      <dgm:prSet/>
      <dgm:spPr/>
      <dgm:t>
        <a:bodyPr/>
        <a:lstStyle/>
        <a:p>
          <a:endParaRPr lang="en-US"/>
        </a:p>
      </dgm:t>
    </dgm:pt>
    <dgm:pt modelId="{9503EC29-F66E-490F-B31A-2AA5886BCE99}" type="sibTrans" cxnId="{0ED4197B-5768-4E88-BFEE-CA9D6FAC550E}">
      <dgm:prSet/>
      <dgm:spPr/>
      <dgm:t>
        <a:bodyPr/>
        <a:lstStyle/>
        <a:p>
          <a:endParaRPr lang="en-US"/>
        </a:p>
      </dgm:t>
    </dgm:pt>
    <dgm:pt modelId="{3FE49B88-BFC8-4ED7-AD7F-F5A4195C0E53}">
      <dgm:prSet phldrT="[Text]"/>
      <dgm:spPr>
        <a:solidFill>
          <a:srgbClr val="FDDA24"/>
        </a:solidFill>
      </dgm:spPr>
      <dgm:t>
        <a:bodyPr/>
        <a:lstStyle/>
        <a:p>
          <a:r>
            <a:rPr lang="en-US" dirty="0"/>
            <a:t>Questions</a:t>
          </a:r>
        </a:p>
      </dgm:t>
    </dgm:pt>
    <dgm:pt modelId="{87012103-4C56-439B-97C5-E952ACA2BD4B}" type="parTrans" cxnId="{6BB6B304-3EE9-4B74-A34E-BBB4495283C7}">
      <dgm:prSet/>
      <dgm:spPr/>
      <dgm:t>
        <a:bodyPr/>
        <a:lstStyle/>
        <a:p>
          <a:endParaRPr lang="en-US"/>
        </a:p>
      </dgm:t>
    </dgm:pt>
    <dgm:pt modelId="{06FA8CCC-6D40-49EB-8139-92838011A94D}" type="sibTrans" cxnId="{6BB6B304-3EE9-4B74-A34E-BBB4495283C7}">
      <dgm:prSet/>
      <dgm:spPr/>
      <dgm:t>
        <a:bodyPr/>
        <a:lstStyle/>
        <a:p>
          <a:endParaRPr lang="en-US"/>
        </a:p>
      </dgm:t>
    </dgm:pt>
    <dgm:pt modelId="{5164A37F-16C2-43A6-949A-9091E1B9462F}">
      <dgm:prSet phldrT="[Text]"/>
      <dgm:spPr>
        <a:solidFill>
          <a:srgbClr val="E57200"/>
        </a:solidFill>
      </dgm:spPr>
      <dgm:t>
        <a:bodyPr/>
        <a:lstStyle/>
        <a:p>
          <a:r>
            <a:rPr lang="en-US" dirty="0"/>
            <a:t>Breakout rooms for live exercise</a:t>
          </a:r>
        </a:p>
      </dgm:t>
    </dgm:pt>
    <dgm:pt modelId="{615456A8-5D70-4AB1-A6CD-96E746C7197D}" type="parTrans" cxnId="{4555A0E8-3481-48A4-8622-871512049F3E}">
      <dgm:prSet/>
      <dgm:spPr/>
      <dgm:t>
        <a:bodyPr/>
        <a:lstStyle/>
        <a:p>
          <a:endParaRPr lang="en-US"/>
        </a:p>
      </dgm:t>
    </dgm:pt>
    <dgm:pt modelId="{B9A3D16E-5A29-416E-9238-ECDF72B86629}" type="sibTrans" cxnId="{4555A0E8-3481-48A4-8622-871512049F3E}">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t>
        <a:bodyPr/>
        <a:lstStyle/>
        <a:p>
          <a:endParaRPr lang="en-US"/>
        </a:p>
      </dgm:t>
    </dgm:pt>
    <dgm:pt modelId="{AD96B6F0-D8CD-4C31-B086-58B5C9437381}" type="pres">
      <dgm:prSet presAssocID="{72536FC1-3BD5-4E0F-B872-FB26546EFD38}" presName="parentText" presStyleLbl="node1" presStyleIdx="0" presStyleCnt="4">
        <dgm:presLayoutVars>
          <dgm:chMax val="0"/>
          <dgm:bulletEnabled val="1"/>
        </dgm:presLayoutVars>
      </dgm:prSet>
      <dgm:spPr/>
      <dgm:t>
        <a:bodyPr/>
        <a:lstStyle/>
        <a:p>
          <a:endParaRPr lang="en-US"/>
        </a:p>
      </dgm:t>
    </dgm:pt>
    <dgm:pt modelId="{515DD444-B6AF-4E58-A0B3-ADF23431726B}" type="pres">
      <dgm:prSet presAssocID="{78ED7066-B2F1-4559-AA29-C8FA596EEAA0}" presName="spacer" presStyleCnt="0"/>
      <dgm:spPr/>
    </dgm:pt>
    <dgm:pt modelId="{5996E09C-8455-493E-892A-E60DB0B1C736}" type="pres">
      <dgm:prSet presAssocID="{5DB60387-8579-4F8E-A8FA-72837BC4C650}" presName="parentText" presStyleLbl="node1" presStyleIdx="1" presStyleCnt="4">
        <dgm:presLayoutVars>
          <dgm:chMax val="0"/>
          <dgm:bulletEnabled val="1"/>
        </dgm:presLayoutVars>
      </dgm:prSet>
      <dgm:spPr/>
      <dgm:t>
        <a:bodyPr/>
        <a:lstStyle/>
        <a:p>
          <a:endParaRPr lang="en-US"/>
        </a:p>
      </dgm:t>
    </dgm:pt>
    <dgm:pt modelId="{13A3BA4D-972E-4C52-A3ED-F767AFC89C52}" type="pres">
      <dgm:prSet presAssocID="{9503EC29-F66E-490F-B31A-2AA5886BCE99}" presName="spacer" presStyleCnt="0"/>
      <dgm:spPr/>
    </dgm:pt>
    <dgm:pt modelId="{4763EA90-04E9-4CCE-BE95-3F58F4826F12}" type="pres">
      <dgm:prSet presAssocID="{3FE49B88-BFC8-4ED7-AD7F-F5A4195C0E53}" presName="parentText" presStyleLbl="node1" presStyleIdx="2" presStyleCnt="4">
        <dgm:presLayoutVars>
          <dgm:chMax val="0"/>
          <dgm:bulletEnabled val="1"/>
        </dgm:presLayoutVars>
      </dgm:prSet>
      <dgm:spPr/>
      <dgm:t>
        <a:bodyPr/>
        <a:lstStyle/>
        <a:p>
          <a:endParaRPr lang="en-US"/>
        </a:p>
      </dgm:t>
    </dgm:pt>
    <dgm:pt modelId="{69922E61-A485-4609-AC22-509D9DAF8243}" type="pres">
      <dgm:prSet presAssocID="{06FA8CCC-6D40-49EB-8139-92838011A94D}" presName="spacer" presStyleCnt="0"/>
      <dgm:spPr/>
    </dgm:pt>
    <dgm:pt modelId="{D432DDA5-6DC7-4814-8B49-073F2AD8834F}" type="pres">
      <dgm:prSet presAssocID="{5164A37F-16C2-43A6-949A-9091E1B9462F}" presName="parentText" presStyleLbl="node1" presStyleIdx="3" presStyleCnt="4">
        <dgm:presLayoutVars>
          <dgm:chMax val="0"/>
          <dgm:bulletEnabled val="1"/>
        </dgm:presLayoutVars>
      </dgm:prSet>
      <dgm:spPr/>
      <dgm:t>
        <a:bodyPr/>
        <a:lstStyle/>
        <a:p>
          <a:endParaRPr lang="en-US"/>
        </a:p>
      </dgm:t>
    </dgm:pt>
  </dgm:ptLst>
  <dgm:cxnLst>
    <dgm:cxn modelId="{4555A0E8-3481-48A4-8622-871512049F3E}" srcId="{D9FB4762-0C96-43F8-94E1-3E09BFB6F1E2}" destId="{5164A37F-16C2-43A6-949A-9091E1B9462F}" srcOrd="3" destOrd="0" parTransId="{615456A8-5D70-4AB1-A6CD-96E746C7197D}" sibTransId="{B9A3D16E-5A29-416E-9238-ECDF72B86629}"/>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F904EA8E-3637-4B4D-AAD0-2E97C42F351B}" type="presOf" srcId="{5164A37F-16C2-43A6-949A-9091E1B9462F}" destId="{D432DDA5-6DC7-4814-8B49-073F2AD8834F}" srcOrd="0" destOrd="0" presId="urn:microsoft.com/office/officeart/2005/8/layout/vList2"/>
    <dgm:cxn modelId="{8D3731A6-F930-44F9-81EC-84F960CC6287}" type="presOf" srcId="{3FE49B88-BFC8-4ED7-AD7F-F5A4195C0E53}" destId="{4763EA90-04E9-4CCE-BE95-3F58F4826F12}" srcOrd="0" destOrd="0" presId="urn:microsoft.com/office/officeart/2005/8/layout/vList2"/>
    <dgm:cxn modelId="{C37B3A04-BFA7-40B3-913A-8D0635B68B32}" type="presOf" srcId="{5DB60387-8579-4F8E-A8FA-72837BC4C650}" destId="{5996E09C-8455-493E-892A-E60DB0B1C736}"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6BB6B304-3EE9-4B74-A34E-BBB4495283C7}" srcId="{D9FB4762-0C96-43F8-94E1-3E09BFB6F1E2}" destId="{3FE49B88-BFC8-4ED7-AD7F-F5A4195C0E53}" srcOrd="2" destOrd="0" parTransId="{87012103-4C56-439B-97C5-E952ACA2BD4B}" sibTransId="{06FA8CCC-6D40-49EB-8139-92838011A94D}"/>
    <dgm:cxn modelId="{0ED4197B-5768-4E88-BFEE-CA9D6FAC550E}" srcId="{D9FB4762-0C96-43F8-94E1-3E09BFB6F1E2}" destId="{5DB60387-8579-4F8E-A8FA-72837BC4C650}" srcOrd="1" destOrd="0" parTransId="{DFD29D33-2635-4978-A6EA-C74C3AA46D1D}" sibTransId="{9503EC29-F66E-490F-B31A-2AA5886BCE99}"/>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FCA5BA35-B5F2-4408-9C79-A569C92375B5}" type="presParOf" srcId="{54FA31BC-B3B1-46B5-8191-1B59B627DE32}" destId="{5996E09C-8455-493E-892A-E60DB0B1C736}" srcOrd="2" destOrd="0" presId="urn:microsoft.com/office/officeart/2005/8/layout/vList2"/>
    <dgm:cxn modelId="{42933BFB-F33A-47C5-9567-1EB080DEB391}" type="presParOf" srcId="{54FA31BC-B3B1-46B5-8191-1B59B627DE32}" destId="{13A3BA4D-972E-4C52-A3ED-F767AFC89C52}" srcOrd="3" destOrd="0" presId="urn:microsoft.com/office/officeart/2005/8/layout/vList2"/>
    <dgm:cxn modelId="{87A46D38-3A1C-47CB-8108-16DA616C9047}" type="presParOf" srcId="{54FA31BC-B3B1-46B5-8191-1B59B627DE32}" destId="{4763EA90-04E9-4CCE-BE95-3F58F4826F12}" srcOrd="4" destOrd="0" presId="urn:microsoft.com/office/officeart/2005/8/layout/vList2"/>
    <dgm:cxn modelId="{4DE45371-1A3A-4763-BA23-C455685DEA79}" type="presParOf" srcId="{54FA31BC-B3B1-46B5-8191-1B59B627DE32}" destId="{69922E61-A485-4609-AC22-509D9DAF8243}" srcOrd="5" destOrd="0" presId="urn:microsoft.com/office/officeart/2005/8/layout/vList2"/>
    <dgm:cxn modelId="{8EC09498-F511-4812-B188-4E46D1D2ACED}" type="presParOf" srcId="{54FA31BC-B3B1-46B5-8191-1B59B627DE32}" destId="{D432DDA5-6DC7-4814-8B49-073F2AD8834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2536FC1-3BD5-4E0F-B872-FB26546EFD38}">
      <dgm:prSet phldrT="[Text]"/>
      <dgm:spPr>
        <a:solidFill>
          <a:srgbClr val="E57200"/>
        </a:solidFill>
      </dgm:spPr>
      <dgm:t>
        <a:bodyPr/>
        <a:lstStyle/>
        <a:p>
          <a:r>
            <a:rPr lang="en-US" dirty="0"/>
            <a:t>Navigate </a:t>
          </a:r>
          <a:r>
            <a:rPr lang="en-US" dirty="0" err="1"/>
            <a:t>ResearchUVA</a:t>
          </a:r>
          <a:r>
            <a:rPr lang="en-US" dirty="0"/>
            <a:t> PBH Funding Proposals</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5DB60387-8579-4F8E-A8FA-72837BC4C650}">
      <dgm:prSet phldrT="[Text]"/>
      <dgm:spPr>
        <a:solidFill>
          <a:srgbClr val="25CAD3"/>
        </a:solidFill>
      </dgm:spPr>
      <dgm:t>
        <a:bodyPr/>
        <a:lstStyle/>
        <a:p>
          <a:r>
            <a:rPr lang="en-US" dirty="0"/>
            <a:t>Create and Submit a Funding Proposal</a:t>
          </a:r>
        </a:p>
      </dgm:t>
    </dgm:pt>
    <dgm:pt modelId="{DFD29D33-2635-4978-A6EA-C74C3AA46D1D}" type="parTrans" cxnId="{0ED4197B-5768-4E88-BFEE-CA9D6FAC550E}">
      <dgm:prSet/>
      <dgm:spPr/>
      <dgm:t>
        <a:bodyPr/>
        <a:lstStyle/>
        <a:p>
          <a:endParaRPr lang="en-US"/>
        </a:p>
      </dgm:t>
    </dgm:pt>
    <dgm:pt modelId="{9503EC29-F66E-490F-B31A-2AA5886BCE99}" type="sibTrans" cxnId="{0ED4197B-5768-4E88-BFEE-CA9D6FAC550E}">
      <dgm:prSet/>
      <dgm:spPr/>
      <dgm:t>
        <a:bodyPr/>
        <a:lstStyle/>
        <a:p>
          <a:endParaRPr lang="en-US"/>
        </a:p>
      </dgm:t>
    </dgm:pt>
    <dgm:pt modelId="{3FE49B88-BFC8-4ED7-AD7F-F5A4195C0E53}">
      <dgm:prSet phldrT="[Text]"/>
      <dgm:spPr>
        <a:solidFill>
          <a:srgbClr val="FDDA24"/>
        </a:solidFill>
      </dgm:spPr>
      <dgm:t>
        <a:bodyPr/>
        <a:lstStyle/>
        <a:p>
          <a:r>
            <a:rPr lang="en-US" dirty="0"/>
            <a:t>Locate information in a Funding Proposal Workspace</a:t>
          </a:r>
        </a:p>
      </dgm:t>
    </dgm:pt>
    <dgm:pt modelId="{87012103-4C56-439B-97C5-E952ACA2BD4B}" type="parTrans" cxnId="{6BB6B304-3EE9-4B74-A34E-BBB4495283C7}">
      <dgm:prSet/>
      <dgm:spPr/>
      <dgm:t>
        <a:bodyPr/>
        <a:lstStyle/>
        <a:p>
          <a:endParaRPr lang="en-US"/>
        </a:p>
      </dgm:t>
    </dgm:pt>
    <dgm:pt modelId="{06FA8CCC-6D40-49EB-8139-92838011A94D}" type="sibTrans" cxnId="{6BB6B304-3EE9-4B74-A34E-BBB4495283C7}">
      <dgm:prSet/>
      <dgm:spPr/>
      <dgm:t>
        <a:bodyPr/>
        <a:lstStyle/>
        <a:p>
          <a:endParaRPr lang="en-US"/>
        </a:p>
      </dgm:t>
    </dgm:pt>
    <dgm:pt modelId="{5164A37F-16C2-43A6-949A-9091E1B9462F}">
      <dgm:prSet phldrT="[Text]"/>
      <dgm:spPr>
        <a:ln>
          <a:solidFill>
            <a:srgbClr val="009FDF"/>
          </a:solidFill>
        </a:ln>
      </dgm:spPr>
      <dgm:t>
        <a:bodyPr/>
        <a:lstStyle/>
        <a:p>
          <a:r>
            <a:rPr lang="en-US" dirty="0"/>
            <a:t>Understand and Use Funding Proposal Activities</a:t>
          </a:r>
        </a:p>
      </dgm:t>
    </dgm:pt>
    <dgm:pt modelId="{615456A8-5D70-4AB1-A6CD-96E746C7197D}" type="parTrans" cxnId="{4555A0E8-3481-48A4-8622-871512049F3E}">
      <dgm:prSet/>
      <dgm:spPr/>
      <dgm:t>
        <a:bodyPr/>
        <a:lstStyle/>
        <a:p>
          <a:endParaRPr lang="en-US"/>
        </a:p>
      </dgm:t>
    </dgm:pt>
    <dgm:pt modelId="{B9A3D16E-5A29-416E-9238-ECDF72B86629}" type="sibTrans" cxnId="{4555A0E8-3481-48A4-8622-871512049F3E}">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t>
        <a:bodyPr/>
        <a:lstStyle/>
        <a:p>
          <a:endParaRPr lang="en-US"/>
        </a:p>
      </dgm:t>
    </dgm:pt>
    <dgm:pt modelId="{AD96B6F0-D8CD-4C31-B086-58B5C9437381}" type="pres">
      <dgm:prSet presAssocID="{72536FC1-3BD5-4E0F-B872-FB26546EFD38}" presName="parentText" presStyleLbl="node1" presStyleIdx="0" presStyleCnt="4">
        <dgm:presLayoutVars>
          <dgm:chMax val="0"/>
          <dgm:bulletEnabled val="1"/>
        </dgm:presLayoutVars>
      </dgm:prSet>
      <dgm:spPr/>
      <dgm:t>
        <a:bodyPr/>
        <a:lstStyle/>
        <a:p>
          <a:endParaRPr lang="en-US"/>
        </a:p>
      </dgm:t>
    </dgm:pt>
    <dgm:pt modelId="{515DD444-B6AF-4E58-A0B3-ADF23431726B}" type="pres">
      <dgm:prSet presAssocID="{78ED7066-B2F1-4559-AA29-C8FA596EEAA0}" presName="spacer" presStyleCnt="0"/>
      <dgm:spPr/>
    </dgm:pt>
    <dgm:pt modelId="{5996E09C-8455-493E-892A-E60DB0B1C736}" type="pres">
      <dgm:prSet presAssocID="{5DB60387-8579-4F8E-A8FA-72837BC4C650}" presName="parentText" presStyleLbl="node1" presStyleIdx="1" presStyleCnt="4">
        <dgm:presLayoutVars>
          <dgm:chMax val="0"/>
          <dgm:bulletEnabled val="1"/>
        </dgm:presLayoutVars>
      </dgm:prSet>
      <dgm:spPr/>
      <dgm:t>
        <a:bodyPr/>
        <a:lstStyle/>
        <a:p>
          <a:endParaRPr lang="en-US"/>
        </a:p>
      </dgm:t>
    </dgm:pt>
    <dgm:pt modelId="{13A3BA4D-972E-4C52-A3ED-F767AFC89C52}" type="pres">
      <dgm:prSet presAssocID="{9503EC29-F66E-490F-B31A-2AA5886BCE99}" presName="spacer" presStyleCnt="0"/>
      <dgm:spPr/>
    </dgm:pt>
    <dgm:pt modelId="{4763EA90-04E9-4CCE-BE95-3F58F4826F12}" type="pres">
      <dgm:prSet presAssocID="{3FE49B88-BFC8-4ED7-AD7F-F5A4195C0E53}" presName="parentText" presStyleLbl="node1" presStyleIdx="2" presStyleCnt="4">
        <dgm:presLayoutVars>
          <dgm:chMax val="0"/>
          <dgm:bulletEnabled val="1"/>
        </dgm:presLayoutVars>
      </dgm:prSet>
      <dgm:spPr/>
      <dgm:t>
        <a:bodyPr/>
        <a:lstStyle/>
        <a:p>
          <a:endParaRPr lang="en-US"/>
        </a:p>
      </dgm:t>
    </dgm:pt>
    <dgm:pt modelId="{69922E61-A485-4609-AC22-509D9DAF8243}" type="pres">
      <dgm:prSet presAssocID="{06FA8CCC-6D40-49EB-8139-92838011A94D}" presName="spacer" presStyleCnt="0"/>
      <dgm:spPr/>
    </dgm:pt>
    <dgm:pt modelId="{D432DDA5-6DC7-4814-8B49-073F2AD8834F}" type="pres">
      <dgm:prSet presAssocID="{5164A37F-16C2-43A6-949A-9091E1B9462F}" presName="parentText" presStyleLbl="node1" presStyleIdx="3" presStyleCnt="4">
        <dgm:presLayoutVars>
          <dgm:chMax val="0"/>
          <dgm:bulletEnabled val="1"/>
        </dgm:presLayoutVars>
      </dgm:prSet>
      <dgm:spPr/>
      <dgm:t>
        <a:bodyPr/>
        <a:lstStyle/>
        <a:p>
          <a:endParaRPr lang="en-US"/>
        </a:p>
      </dgm:t>
    </dgm:pt>
  </dgm:ptLst>
  <dgm:cxnLst>
    <dgm:cxn modelId="{4555A0E8-3481-48A4-8622-871512049F3E}" srcId="{D9FB4762-0C96-43F8-94E1-3E09BFB6F1E2}" destId="{5164A37F-16C2-43A6-949A-9091E1B9462F}" srcOrd="3" destOrd="0" parTransId="{615456A8-5D70-4AB1-A6CD-96E746C7197D}" sibTransId="{B9A3D16E-5A29-416E-9238-ECDF72B86629}"/>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F904EA8E-3637-4B4D-AAD0-2E97C42F351B}" type="presOf" srcId="{5164A37F-16C2-43A6-949A-9091E1B9462F}" destId="{D432DDA5-6DC7-4814-8B49-073F2AD8834F}" srcOrd="0" destOrd="0" presId="urn:microsoft.com/office/officeart/2005/8/layout/vList2"/>
    <dgm:cxn modelId="{8D3731A6-F930-44F9-81EC-84F960CC6287}" type="presOf" srcId="{3FE49B88-BFC8-4ED7-AD7F-F5A4195C0E53}" destId="{4763EA90-04E9-4CCE-BE95-3F58F4826F12}" srcOrd="0" destOrd="0" presId="urn:microsoft.com/office/officeart/2005/8/layout/vList2"/>
    <dgm:cxn modelId="{C37B3A04-BFA7-40B3-913A-8D0635B68B32}" type="presOf" srcId="{5DB60387-8579-4F8E-A8FA-72837BC4C650}" destId="{5996E09C-8455-493E-892A-E60DB0B1C736}"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6BB6B304-3EE9-4B74-A34E-BBB4495283C7}" srcId="{D9FB4762-0C96-43F8-94E1-3E09BFB6F1E2}" destId="{3FE49B88-BFC8-4ED7-AD7F-F5A4195C0E53}" srcOrd="2" destOrd="0" parTransId="{87012103-4C56-439B-97C5-E952ACA2BD4B}" sibTransId="{06FA8CCC-6D40-49EB-8139-92838011A94D}"/>
    <dgm:cxn modelId="{0ED4197B-5768-4E88-BFEE-CA9D6FAC550E}" srcId="{D9FB4762-0C96-43F8-94E1-3E09BFB6F1E2}" destId="{5DB60387-8579-4F8E-A8FA-72837BC4C650}" srcOrd="1" destOrd="0" parTransId="{DFD29D33-2635-4978-A6EA-C74C3AA46D1D}" sibTransId="{9503EC29-F66E-490F-B31A-2AA5886BCE99}"/>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FCA5BA35-B5F2-4408-9C79-A569C92375B5}" type="presParOf" srcId="{54FA31BC-B3B1-46B5-8191-1B59B627DE32}" destId="{5996E09C-8455-493E-892A-E60DB0B1C736}" srcOrd="2" destOrd="0" presId="urn:microsoft.com/office/officeart/2005/8/layout/vList2"/>
    <dgm:cxn modelId="{42933BFB-F33A-47C5-9567-1EB080DEB391}" type="presParOf" srcId="{54FA31BC-B3B1-46B5-8191-1B59B627DE32}" destId="{13A3BA4D-972E-4C52-A3ED-F767AFC89C52}" srcOrd="3" destOrd="0" presId="urn:microsoft.com/office/officeart/2005/8/layout/vList2"/>
    <dgm:cxn modelId="{87A46D38-3A1C-47CB-8108-16DA616C9047}" type="presParOf" srcId="{54FA31BC-B3B1-46B5-8191-1B59B627DE32}" destId="{4763EA90-04E9-4CCE-BE95-3F58F4826F12}" srcOrd="4" destOrd="0" presId="urn:microsoft.com/office/officeart/2005/8/layout/vList2"/>
    <dgm:cxn modelId="{4DE45371-1A3A-4763-BA23-C455685DEA79}" type="presParOf" srcId="{54FA31BC-B3B1-46B5-8191-1B59B627DE32}" destId="{69922E61-A485-4609-AC22-509D9DAF8243}" srcOrd="5" destOrd="0" presId="urn:microsoft.com/office/officeart/2005/8/layout/vList2"/>
    <dgm:cxn modelId="{8EC09498-F511-4812-B188-4E46D1D2ACED}" type="presParOf" srcId="{54FA31BC-B3B1-46B5-8191-1B59B627DE32}" destId="{D432DDA5-6DC7-4814-8B49-073F2AD8834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232D4B"/>
        </a:solidFill>
      </dgm:spPr>
      <dgm:t>
        <a:bodyPr/>
        <a:lstStyle/>
        <a:p>
          <a:r>
            <a:rPr lang="en-US" dirty="0"/>
            <a:t>Be sure to join upcoming training sessions for Funding Proposal Budgets, System-to-System Submissions, Awards, and Agreements.</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t>
        <a:bodyPr/>
        <a:lstStyle/>
        <a:p>
          <a:endParaRPr lang="en-US"/>
        </a:p>
      </dgm:t>
    </dgm:pt>
    <dgm:pt modelId="{AD96B6F0-D8CD-4C31-B086-58B5C9437381}" type="pres">
      <dgm:prSet presAssocID="{72536FC1-3BD5-4E0F-B872-FB26546EFD38}" presName="parentText" presStyleLbl="node1" presStyleIdx="0" presStyleCnt="1">
        <dgm:presLayoutVars>
          <dgm:chMax val="0"/>
          <dgm:bulletEnabled val="1"/>
        </dgm:presLayoutVars>
      </dgm:prSet>
      <dgm:spPr/>
      <dgm:t>
        <a:bodyPr/>
        <a:lstStyle/>
        <a:p>
          <a:endParaRPr lang="en-US"/>
        </a:p>
      </dgm:t>
    </dgm:pt>
  </dgm:ptLst>
  <dgm:cxnLst>
    <dgm:cxn modelId="{41B02311-F98C-41B9-A7FB-3F26E4FFDB65}" srcId="{D9FB4762-0C96-43F8-94E1-3E09BFB6F1E2}" destId="{72536FC1-3BD5-4E0F-B872-FB26546EFD38}" srcOrd="0" destOrd="0" parTransId="{09D3A793-1867-419D-AC18-0B59A70585E7}" sibTransId="{78ED7066-B2F1-4559-AA29-C8FA596EEAA0}"/>
    <dgm:cxn modelId="{BA6FC865-D9B4-4A71-B369-04DE88CAF470}" type="presOf" srcId="{72536FC1-3BD5-4E0F-B872-FB26546EFD38}" destId="{AD96B6F0-D8CD-4C31-B086-58B5C9437381}" srcOrd="0" destOrd="0" presId="urn:microsoft.com/office/officeart/2005/8/layout/vList2"/>
    <dgm:cxn modelId="{E6B9EF25-E824-46D2-AB51-DD0F10840246}" type="presOf" srcId="{D9FB4762-0C96-43F8-94E1-3E09BFB6F1E2}" destId="{54FA31BC-B3B1-46B5-8191-1B59B627DE32}" srcOrd="0" destOrd="0" presId="urn:microsoft.com/office/officeart/2005/8/layout/vList2"/>
    <dgm:cxn modelId="{3F78ACE9-0E76-4402-94BF-C55626FEBCD6}" type="presParOf" srcId="{54FA31BC-B3B1-46B5-8191-1B59B627DE32}" destId="{AD96B6F0-D8CD-4C31-B086-58B5C943738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38484"/>
          <a:ext cx="10512425" cy="647595"/>
        </a:xfrm>
        <a:prstGeom prst="roundRect">
          <a:avLst/>
        </a:prstGeom>
        <a:solidFill>
          <a:srgbClr val="232D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Welcome and Training Tips</a:t>
          </a:r>
        </a:p>
      </dsp:txBody>
      <dsp:txXfrm>
        <a:off x="31613" y="70097"/>
        <a:ext cx="10449199" cy="584369"/>
      </dsp:txXfrm>
    </dsp:sp>
    <dsp:sp modelId="{1BD68BC3-A283-4FE8-9A7B-127847A5B737}">
      <dsp:nvSpPr>
        <dsp:cNvPr id="0" name=""/>
        <dsp:cNvSpPr/>
      </dsp:nvSpPr>
      <dsp:spPr>
        <a:xfrm>
          <a:off x="0" y="763839"/>
          <a:ext cx="10512425" cy="647595"/>
        </a:xfrm>
        <a:prstGeom prst="roundRect">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Resources and Support</a:t>
          </a:r>
        </a:p>
      </dsp:txBody>
      <dsp:txXfrm>
        <a:off x="31613" y="795452"/>
        <a:ext cx="10449199" cy="584369"/>
      </dsp:txXfrm>
    </dsp:sp>
    <dsp:sp modelId="{6DCB8DB3-F3EA-4A55-8520-5C31F3CC8D39}">
      <dsp:nvSpPr>
        <dsp:cNvPr id="0" name=""/>
        <dsp:cNvSpPr/>
      </dsp:nvSpPr>
      <dsp:spPr>
        <a:xfrm>
          <a:off x="0" y="1489194"/>
          <a:ext cx="10512425" cy="647595"/>
        </a:xfrm>
        <a:prstGeom prst="roundRect">
          <a:avLst/>
        </a:prstGeom>
        <a:solidFill>
          <a:srgbClr val="FDDA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Funding Proposal Overview</a:t>
          </a:r>
        </a:p>
      </dsp:txBody>
      <dsp:txXfrm>
        <a:off x="31613" y="1520807"/>
        <a:ext cx="10449199" cy="584369"/>
      </dsp:txXfrm>
    </dsp:sp>
    <dsp:sp modelId="{068C6E67-FA20-4D2E-AF6E-5984822F00DE}">
      <dsp:nvSpPr>
        <dsp:cNvPr id="0" name=""/>
        <dsp:cNvSpPr/>
      </dsp:nvSpPr>
      <dsp:spPr>
        <a:xfrm>
          <a:off x="0" y="2214549"/>
          <a:ext cx="10512425" cy="647595"/>
        </a:xfrm>
        <a:prstGeom prst="roundRect">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Funding Proposal Demonstration</a:t>
          </a:r>
        </a:p>
      </dsp:txBody>
      <dsp:txXfrm>
        <a:off x="31613" y="2246162"/>
        <a:ext cx="10449199" cy="584369"/>
      </dsp:txXfrm>
    </dsp:sp>
    <dsp:sp modelId="{8615AF7D-725A-48D6-A06C-51DDF7DEA1B4}">
      <dsp:nvSpPr>
        <dsp:cNvPr id="0" name=""/>
        <dsp:cNvSpPr/>
      </dsp:nvSpPr>
      <dsp:spPr>
        <a:xfrm>
          <a:off x="0" y="2939904"/>
          <a:ext cx="10512425" cy="647595"/>
        </a:xfrm>
        <a:prstGeom prst="roundRect">
          <a:avLst/>
        </a:prstGeom>
        <a:solidFill>
          <a:srgbClr val="EF3F6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Hands-On Exercise</a:t>
          </a:r>
        </a:p>
      </dsp:txBody>
      <dsp:txXfrm>
        <a:off x="31613" y="2971517"/>
        <a:ext cx="10449199" cy="584369"/>
      </dsp:txXfrm>
    </dsp:sp>
    <dsp:sp modelId="{FE591F8B-2E6F-414E-B352-EF202ABAADEA}">
      <dsp:nvSpPr>
        <dsp:cNvPr id="0" name=""/>
        <dsp:cNvSpPr/>
      </dsp:nvSpPr>
      <dsp:spPr>
        <a:xfrm>
          <a:off x="0" y="3665259"/>
          <a:ext cx="10512425" cy="647595"/>
        </a:xfrm>
        <a:prstGeom prst="roundRect">
          <a:avLst/>
        </a:prstGeom>
        <a:solidFill>
          <a:srgbClr val="62BB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Wrap-Up</a:t>
          </a:r>
        </a:p>
      </dsp:txBody>
      <dsp:txXfrm>
        <a:off x="31613" y="3696872"/>
        <a:ext cx="10449199"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35918"/>
          <a:ext cx="10512425" cy="1368900"/>
        </a:xfrm>
        <a:prstGeom prst="roundRect">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Cecelia Cropley</a:t>
          </a:r>
        </a:p>
        <a:p>
          <a:pPr lvl="0" algn="l" defTabSz="1333500">
            <a:lnSpc>
              <a:spcPct val="90000"/>
            </a:lnSpc>
            <a:spcBef>
              <a:spcPct val="0"/>
            </a:spcBef>
            <a:spcAft>
              <a:spcPct val="35000"/>
            </a:spcAft>
          </a:pPr>
          <a:r>
            <a:rPr lang="en-US" sz="3000" kern="1200" dirty="0" smtClean="0"/>
            <a:t>Alex Torres</a:t>
          </a:r>
          <a:endParaRPr lang="en-US" sz="3000" kern="1200" dirty="0"/>
        </a:p>
      </dsp:txBody>
      <dsp:txXfrm>
        <a:off x="66824" y="102742"/>
        <a:ext cx="10378777" cy="1235252"/>
      </dsp:txXfrm>
    </dsp:sp>
    <dsp:sp modelId="{1BD68BC3-A283-4FE8-9A7B-127847A5B737}">
      <dsp:nvSpPr>
        <dsp:cNvPr id="0" name=""/>
        <dsp:cNvSpPr/>
      </dsp:nvSpPr>
      <dsp:spPr>
        <a:xfrm>
          <a:off x="0" y="1491218"/>
          <a:ext cx="10512425" cy="1368900"/>
        </a:xfrm>
        <a:prstGeom prst="roundRect">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Department of Chemistry, College of Arts and Sciences</a:t>
          </a:r>
        </a:p>
        <a:p>
          <a:pPr lvl="0" algn="l" defTabSz="1333500">
            <a:lnSpc>
              <a:spcPct val="90000"/>
            </a:lnSpc>
            <a:spcBef>
              <a:spcPct val="0"/>
            </a:spcBef>
            <a:spcAft>
              <a:spcPct val="35000"/>
            </a:spcAft>
          </a:pPr>
          <a:r>
            <a:rPr lang="en-US" sz="3000" kern="1200" dirty="0" smtClean="0"/>
            <a:t>Department of Pediatrics, School of Medicine</a:t>
          </a:r>
          <a:endParaRPr lang="en-US" sz="3000" kern="1200" dirty="0"/>
        </a:p>
      </dsp:txBody>
      <dsp:txXfrm>
        <a:off x="66824" y="1558042"/>
        <a:ext cx="10378777" cy="1235252"/>
      </dsp:txXfrm>
    </dsp:sp>
    <dsp:sp modelId="{6DCB8DB3-F3EA-4A55-8520-5C31F3CC8D39}">
      <dsp:nvSpPr>
        <dsp:cNvPr id="0" name=""/>
        <dsp:cNvSpPr/>
      </dsp:nvSpPr>
      <dsp:spPr>
        <a:xfrm>
          <a:off x="0" y="2946519"/>
          <a:ext cx="10512425" cy="1368900"/>
        </a:xfrm>
        <a:prstGeom prst="roundRect">
          <a:avLst/>
        </a:prstGeom>
        <a:solidFill>
          <a:srgbClr val="62BB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Our favorite feature of the funding proposal smart form: ability </a:t>
          </a:r>
          <a:r>
            <a:rPr lang="en-US" sz="3000" kern="1200" dirty="0" smtClean="0"/>
            <a:t>to add collaborators, including faculty and research administrators.</a:t>
          </a:r>
          <a:endParaRPr lang="en-US" sz="3000" kern="1200" dirty="0"/>
        </a:p>
      </dsp:txBody>
      <dsp:txXfrm>
        <a:off x="66824" y="3013343"/>
        <a:ext cx="10378777" cy="1235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31779"/>
          <a:ext cx="10512425" cy="983384"/>
        </a:xfrm>
        <a:prstGeom prst="roundRect">
          <a:avLst/>
        </a:prstGeom>
        <a:solidFill>
          <a:srgbClr val="EF3F6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a:t>Mute / Unmute</a:t>
          </a:r>
        </a:p>
      </dsp:txBody>
      <dsp:txXfrm>
        <a:off x="48005" y="79784"/>
        <a:ext cx="10416415" cy="887374"/>
      </dsp:txXfrm>
    </dsp:sp>
    <dsp:sp modelId="{5996E09C-8455-493E-892A-E60DB0B1C736}">
      <dsp:nvSpPr>
        <dsp:cNvPr id="0" name=""/>
        <dsp:cNvSpPr/>
      </dsp:nvSpPr>
      <dsp:spPr>
        <a:xfrm>
          <a:off x="0" y="1133244"/>
          <a:ext cx="10512425" cy="983384"/>
        </a:xfrm>
        <a:prstGeom prst="roundRect">
          <a:avLst/>
        </a:prstGeom>
        <a:solidFill>
          <a:srgbClr val="232D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a:t>Video </a:t>
          </a:r>
        </a:p>
      </dsp:txBody>
      <dsp:txXfrm>
        <a:off x="48005" y="1181249"/>
        <a:ext cx="10416415" cy="887374"/>
      </dsp:txXfrm>
    </dsp:sp>
    <dsp:sp modelId="{4763EA90-04E9-4CCE-BE95-3F58F4826F12}">
      <dsp:nvSpPr>
        <dsp:cNvPr id="0" name=""/>
        <dsp:cNvSpPr/>
      </dsp:nvSpPr>
      <dsp:spPr>
        <a:xfrm>
          <a:off x="0" y="2234709"/>
          <a:ext cx="10512425" cy="983384"/>
        </a:xfrm>
        <a:prstGeom prst="roundRect">
          <a:avLst/>
        </a:prstGeom>
        <a:solidFill>
          <a:srgbClr val="FDDA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a:t>Questions</a:t>
          </a:r>
        </a:p>
      </dsp:txBody>
      <dsp:txXfrm>
        <a:off x="48005" y="2282714"/>
        <a:ext cx="10416415" cy="887374"/>
      </dsp:txXfrm>
    </dsp:sp>
    <dsp:sp modelId="{D432DDA5-6DC7-4814-8B49-073F2AD8834F}">
      <dsp:nvSpPr>
        <dsp:cNvPr id="0" name=""/>
        <dsp:cNvSpPr/>
      </dsp:nvSpPr>
      <dsp:spPr>
        <a:xfrm>
          <a:off x="0" y="3336174"/>
          <a:ext cx="10512425" cy="983384"/>
        </a:xfrm>
        <a:prstGeom prst="roundRect">
          <a:avLst/>
        </a:prstGeom>
        <a:solidFill>
          <a:srgbClr val="E572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a:t>Breakout rooms for live exercise</a:t>
          </a:r>
        </a:p>
      </dsp:txBody>
      <dsp:txXfrm>
        <a:off x="48005" y="3384179"/>
        <a:ext cx="10416415" cy="8873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240938"/>
          <a:ext cx="10512425" cy="887445"/>
        </a:xfrm>
        <a:prstGeom prst="roundRect">
          <a:avLst/>
        </a:prstGeom>
        <a:solidFill>
          <a:srgbClr val="E572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Navigate </a:t>
          </a:r>
          <a:r>
            <a:rPr lang="en-US" sz="3700" kern="1200" dirty="0" err="1"/>
            <a:t>ResearchUVA</a:t>
          </a:r>
          <a:r>
            <a:rPr lang="en-US" sz="3700" kern="1200" dirty="0"/>
            <a:t> PBH Funding Proposals</a:t>
          </a:r>
        </a:p>
      </dsp:txBody>
      <dsp:txXfrm>
        <a:off x="43321" y="284259"/>
        <a:ext cx="10425783" cy="800803"/>
      </dsp:txXfrm>
    </dsp:sp>
    <dsp:sp modelId="{5996E09C-8455-493E-892A-E60DB0B1C736}">
      <dsp:nvSpPr>
        <dsp:cNvPr id="0" name=""/>
        <dsp:cNvSpPr/>
      </dsp:nvSpPr>
      <dsp:spPr>
        <a:xfrm>
          <a:off x="0" y="1234944"/>
          <a:ext cx="10512425" cy="887445"/>
        </a:xfrm>
        <a:prstGeom prst="roundRect">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Create and Submit a Funding Proposal</a:t>
          </a:r>
        </a:p>
      </dsp:txBody>
      <dsp:txXfrm>
        <a:off x="43321" y="1278265"/>
        <a:ext cx="10425783" cy="800803"/>
      </dsp:txXfrm>
    </dsp:sp>
    <dsp:sp modelId="{4763EA90-04E9-4CCE-BE95-3F58F4826F12}">
      <dsp:nvSpPr>
        <dsp:cNvPr id="0" name=""/>
        <dsp:cNvSpPr/>
      </dsp:nvSpPr>
      <dsp:spPr>
        <a:xfrm>
          <a:off x="0" y="2228949"/>
          <a:ext cx="10512425" cy="887445"/>
        </a:xfrm>
        <a:prstGeom prst="roundRect">
          <a:avLst/>
        </a:prstGeom>
        <a:solidFill>
          <a:srgbClr val="FDDA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Locate information in a Funding Proposal Workspace</a:t>
          </a:r>
        </a:p>
      </dsp:txBody>
      <dsp:txXfrm>
        <a:off x="43321" y="2272270"/>
        <a:ext cx="10425783" cy="800803"/>
      </dsp:txXfrm>
    </dsp:sp>
    <dsp:sp modelId="{D432DDA5-6DC7-4814-8B49-073F2AD8834F}">
      <dsp:nvSpPr>
        <dsp:cNvPr id="0" name=""/>
        <dsp:cNvSpPr/>
      </dsp:nvSpPr>
      <dsp:spPr>
        <a:xfrm>
          <a:off x="0" y="3222954"/>
          <a:ext cx="10512425" cy="887445"/>
        </a:xfrm>
        <a:prstGeom prst="roundRect">
          <a:avLst/>
        </a:prstGeom>
        <a:solidFill>
          <a:schemeClr val="accent5">
            <a:hueOff val="0"/>
            <a:satOff val="0"/>
            <a:lumOff val="0"/>
            <a:alphaOff val="0"/>
          </a:schemeClr>
        </a:solidFill>
        <a:ln w="12700" cap="flat" cmpd="sng" algn="ctr">
          <a:solidFill>
            <a:srgbClr val="009FD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Understand and Use Funding Proposal Activities</a:t>
          </a:r>
        </a:p>
      </dsp:txBody>
      <dsp:txXfrm>
        <a:off x="43321" y="3266275"/>
        <a:ext cx="10425783" cy="800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11169"/>
          <a:ext cx="10512425" cy="4329000"/>
        </a:xfrm>
        <a:prstGeom prst="roundRect">
          <a:avLst/>
        </a:prstGeom>
        <a:solidFill>
          <a:srgbClr val="232D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a:lnSpc>
              <a:spcPct val="90000"/>
            </a:lnSpc>
            <a:spcBef>
              <a:spcPct val="0"/>
            </a:spcBef>
            <a:spcAft>
              <a:spcPct val="35000"/>
            </a:spcAft>
          </a:pPr>
          <a:r>
            <a:rPr lang="en-US" sz="5000" kern="1200" dirty="0"/>
            <a:t>Be sure to join upcoming training sessions for Funding Proposal Budgets, System-to-System Submissions, Awards, and Agreements.</a:t>
          </a:r>
        </a:p>
      </dsp:txBody>
      <dsp:txXfrm>
        <a:off x="211324" y="222493"/>
        <a:ext cx="10089777" cy="39063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11196-5B4D-436F-9B64-A48422F9530C}"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C9CE2-9E55-40FC-B621-9D40A7D35D30}" type="slidenum">
              <a:rPr lang="en-US" smtClean="0"/>
              <a:t>‹#›</a:t>
            </a:fld>
            <a:endParaRPr lang="en-US"/>
          </a:p>
        </p:txBody>
      </p:sp>
    </p:spTree>
    <p:extLst>
      <p:ext uri="{BB962C8B-B14F-4D97-AF65-F5344CB8AC3E}">
        <p14:creationId xmlns:p14="http://schemas.microsoft.com/office/powerpoint/2010/main" val="865796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7C9CE2-9E55-40FC-B621-9D40A7D35D30}" type="slidenum">
              <a:rPr lang="en-US" smtClean="0"/>
              <a:t>1</a:t>
            </a:fld>
            <a:endParaRPr lang="en-US"/>
          </a:p>
        </p:txBody>
      </p:sp>
    </p:spTree>
    <p:extLst>
      <p:ext uri="{BB962C8B-B14F-4D97-AF65-F5344CB8AC3E}">
        <p14:creationId xmlns:p14="http://schemas.microsoft.com/office/powerpoint/2010/main" val="1278350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Alex</a:t>
            </a:r>
            <a:r>
              <a:rPr lang="en-US" baseline="0" dirty="0" smtClean="0"/>
              <a:t> Presenting</a:t>
            </a:r>
            <a:endParaRPr lang="en-US" dirty="0" smtClean="0"/>
          </a:p>
          <a:p>
            <a:endParaRPr lang="en-US" dirty="0" smtClean="0"/>
          </a:p>
          <a:p>
            <a:r>
              <a:rPr lang="en-US" dirty="0" smtClean="0"/>
              <a:t>We </a:t>
            </a:r>
            <a:r>
              <a:rPr lang="en-US" dirty="0"/>
              <a:t>will demonstrate a foundation. The exercise will cover a S2S submission – that will allow the FP to be copied and used in session 2 &amp; 3</a:t>
            </a:r>
          </a:p>
          <a:p>
            <a:endParaRPr lang="en-US" dirty="0"/>
          </a:p>
          <a:p>
            <a:r>
              <a:rPr lang="en-US" dirty="0"/>
              <a:t>The hands-on exercise will use a training PI as the PI and attendees will be listed as the administrative contact – if we have any PIs in today’s training, you are welcome to leave yourself as the PI of the funding proposal when we get to the hands-on portion of today’s training. Note that attendees will not be able to complete the PI Certify process because you will not be the PI. However, we will demonstrate it today so you can see what it looks like for the PIs you work with. </a:t>
            </a:r>
          </a:p>
        </p:txBody>
      </p:sp>
      <p:sp>
        <p:nvSpPr>
          <p:cNvPr id="4" name="Slide Number Placeholder 3"/>
          <p:cNvSpPr>
            <a:spLocks noGrp="1"/>
          </p:cNvSpPr>
          <p:nvPr>
            <p:ph type="sldNum" sz="quarter" idx="5"/>
          </p:nvPr>
        </p:nvSpPr>
        <p:spPr/>
        <p:txBody>
          <a:bodyPr/>
          <a:lstStyle/>
          <a:p>
            <a:fld id="{937C9CE2-9E55-40FC-B621-9D40A7D35D30}" type="slidenum">
              <a:rPr lang="en-US" smtClean="0"/>
              <a:t>10</a:t>
            </a:fld>
            <a:endParaRPr lang="en-US"/>
          </a:p>
        </p:txBody>
      </p:sp>
    </p:spTree>
    <p:extLst>
      <p:ext uri="{BB962C8B-B14F-4D97-AF65-F5344CB8AC3E}">
        <p14:creationId xmlns:p14="http://schemas.microsoft.com/office/powerpoint/2010/main" val="1708542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for training purposes only. You would normally complete the budget &amp; SF424 BEFORE submitting but we want to demonstrate the Submit activity to show you how the state transitions and the FP is no longer editable.</a:t>
            </a:r>
          </a:p>
        </p:txBody>
      </p:sp>
      <p:sp>
        <p:nvSpPr>
          <p:cNvPr id="4" name="Slide Number Placeholder 3"/>
          <p:cNvSpPr>
            <a:spLocks noGrp="1"/>
          </p:cNvSpPr>
          <p:nvPr>
            <p:ph type="sldNum" sz="quarter" idx="5"/>
          </p:nvPr>
        </p:nvSpPr>
        <p:spPr/>
        <p:txBody>
          <a:bodyPr/>
          <a:lstStyle/>
          <a:p>
            <a:fld id="{937C9CE2-9E55-40FC-B621-9D40A7D35D30}" type="slidenum">
              <a:rPr lang="en-US" smtClean="0"/>
              <a:t>11</a:t>
            </a:fld>
            <a:endParaRPr lang="en-US"/>
          </a:p>
        </p:txBody>
      </p:sp>
    </p:spTree>
    <p:extLst>
      <p:ext uri="{BB962C8B-B14F-4D97-AF65-F5344CB8AC3E}">
        <p14:creationId xmlns:p14="http://schemas.microsoft.com/office/powerpoint/2010/main" val="1291262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C9CE2-9E55-40FC-B621-9D40A7D35D30}" type="slidenum">
              <a:rPr lang="en-US" smtClean="0"/>
              <a:t>12</a:t>
            </a:fld>
            <a:endParaRPr lang="en-US"/>
          </a:p>
        </p:txBody>
      </p:sp>
    </p:spTree>
    <p:extLst>
      <p:ext uri="{BB962C8B-B14F-4D97-AF65-F5344CB8AC3E}">
        <p14:creationId xmlns:p14="http://schemas.microsoft.com/office/powerpoint/2010/main" val="162158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 Presenting</a:t>
            </a:r>
            <a:endParaRPr lang="en-US" dirty="0"/>
          </a:p>
        </p:txBody>
      </p:sp>
      <p:sp>
        <p:nvSpPr>
          <p:cNvPr id="4" name="Slide Number Placeholder 3"/>
          <p:cNvSpPr>
            <a:spLocks noGrp="1"/>
          </p:cNvSpPr>
          <p:nvPr>
            <p:ph type="sldNum" sz="quarter" idx="10"/>
          </p:nvPr>
        </p:nvSpPr>
        <p:spPr/>
        <p:txBody>
          <a:bodyPr/>
          <a:lstStyle/>
          <a:p>
            <a:fld id="{937C9CE2-9E55-40FC-B621-9D40A7D35D30}" type="slidenum">
              <a:rPr lang="en-US" smtClean="0"/>
              <a:t>2</a:t>
            </a:fld>
            <a:endParaRPr lang="en-US"/>
          </a:p>
        </p:txBody>
      </p:sp>
    </p:spTree>
    <p:extLst>
      <p:ext uri="{BB962C8B-B14F-4D97-AF65-F5344CB8AC3E}">
        <p14:creationId xmlns:p14="http://schemas.microsoft.com/office/powerpoint/2010/main" val="260140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C9CE2-9E55-40FC-B621-9D40A7D35D30}" type="slidenum">
              <a:rPr lang="en-US" smtClean="0"/>
              <a:t>3</a:t>
            </a:fld>
            <a:endParaRPr lang="en-US"/>
          </a:p>
        </p:txBody>
      </p:sp>
    </p:spTree>
    <p:extLst>
      <p:ext uri="{BB962C8B-B14F-4D97-AF65-F5344CB8AC3E}">
        <p14:creationId xmlns:p14="http://schemas.microsoft.com/office/powerpoint/2010/main" val="2919233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Mute</a:t>
            </a:r>
          </a:p>
          <a:p>
            <a:r>
              <a:rPr lang="en-US" dirty="0"/>
              <a:t>Video not required for participants</a:t>
            </a:r>
          </a:p>
          <a:p>
            <a:r>
              <a:rPr lang="en-US" dirty="0"/>
              <a:t>Questions in chat</a:t>
            </a:r>
          </a:p>
          <a:p>
            <a:endParaRPr lang="en-US" dirty="0"/>
          </a:p>
        </p:txBody>
      </p:sp>
      <p:sp>
        <p:nvSpPr>
          <p:cNvPr id="4" name="Slide Number Placeholder 3"/>
          <p:cNvSpPr>
            <a:spLocks noGrp="1"/>
          </p:cNvSpPr>
          <p:nvPr>
            <p:ph type="sldNum" sz="quarter" idx="5"/>
          </p:nvPr>
        </p:nvSpPr>
        <p:spPr/>
        <p:txBody>
          <a:bodyPr/>
          <a:lstStyle/>
          <a:p>
            <a:fld id="{937C9CE2-9E55-40FC-B621-9D40A7D35D30}" type="slidenum">
              <a:rPr lang="en-US" smtClean="0"/>
              <a:t>4</a:t>
            </a:fld>
            <a:endParaRPr lang="en-US"/>
          </a:p>
        </p:txBody>
      </p:sp>
    </p:spTree>
    <p:extLst>
      <p:ext uri="{BB962C8B-B14F-4D97-AF65-F5344CB8AC3E}">
        <p14:creationId xmlns:p14="http://schemas.microsoft.com/office/powerpoint/2010/main" val="234802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version of this training session will be recorded and posted to the website by go-live (April 25</a:t>
            </a:r>
            <a:r>
              <a:rPr lang="en-US" baseline="30000" dirty="0"/>
              <a:t>th</a:t>
            </a:r>
            <a:r>
              <a:rPr lang="en-US" dirty="0"/>
              <a:t>)</a:t>
            </a:r>
          </a:p>
          <a:p>
            <a:endParaRPr lang="en-US" dirty="0"/>
          </a:p>
          <a:p>
            <a:r>
              <a:rPr lang="en-US" dirty="0"/>
              <a:t>Immediate feedback for something you are working on in office hours (bring live cases we can help you with)</a:t>
            </a:r>
          </a:p>
          <a:p>
            <a:endParaRPr lang="en-US" dirty="0"/>
          </a:p>
          <a:p>
            <a:r>
              <a:rPr lang="en-US" dirty="0"/>
              <a:t>Helpdesk will provide support for technical issues</a:t>
            </a:r>
          </a:p>
        </p:txBody>
      </p:sp>
      <p:sp>
        <p:nvSpPr>
          <p:cNvPr id="4" name="Slide Number Placeholder 3"/>
          <p:cNvSpPr>
            <a:spLocks noGrp="1"/>
          </p:cNvSpPr>
          <p:nvPr>
            <p:ph type="sldNum" sz="quarter" idx="5"/>
          </p:nvPr>
        </p:nvSpPr>
        <p:spPr/>
        <p:txBody>
          <a:bodyPr/>
          <a:lstStyle/>
          <a:p>
            <a:fld id="{937C9CE2-9E55-40FC-B621-9D40A7D35D30}" type="slidenum">
              <a:rPr lang="en-US" smtClean="0"/>
              <a:t>5</a:t>
            </a:fld>
            <a:endParaRPr lang="en-US"/>
          </a:p>
        </p:txBody>
      </p:sp>
    </p:spTree>
    <p:extLst>
      <p:ext uri="{BB962C8B-B14F-4D97-AF65-F5344CB8AC3E}">
        <p14:creationId xmlns:p14="http://schemas.microsoft.com/office/powerpoint/2010/main" val="11582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Cecelia</a:t>
            </a:r>
            <a:r>
              <a:rPr lang="en-US" baseline="0" dirty="0" smtClean="0"/>
              <a:t> Presenting</a:t>
            </a:r>
            <a:endParaRPr lang="en-US" dirty="0"/>
          </a:p>
        </p:txBody>
      </p:sp>
      <p:sp>
        <p:nvSpPr>
          <p:cNvPr id="4" name="Slide Number Placeholder 3"/>
          <p:cNvSpPr>
            <a:spLocks noGrp="1"/>
          </p:cNvSpPr>
          <p:nvPr>
            <p:ph type="sldNum" sz="quarter" idx="5"/>
          </p:nvPr>
        </p:nvSpPr>
        <p:spPr/>
        <p:txBody>
          <a:bodyPr/>
          <a:lstStyle/>
          <a:p>
            <a:fld id="{937C9CE2-9E55-40FC-B621-9D40A7D35D30}" type="slidenum">
              <a:rPr lang="en-US" smtClean="0"/>
              <a:t>6</a:t>
            </a:fld>
            <a:endParaRPr lang="en-US"/>
          </a:p>
        </p:txBody>
      </p:sp>
    </p:spTree>
    <p:extLst>
      <p:ext uri="{BB962C8B-B14F-4D97-AF65-F5344CB8AC3E}">
        <p14:creationId xmlns:p14="http://schemas.microsoft.com/office/powerpoint/2010/main" val="60709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Cecelia</a:t>
            </a:r>
            <a:r>
              <a:rPr lang="en-US" baseline="0" dirty="0" smtClean="0"/>
              <a:t> Presenting</a:t>
            </a:r>
            <a:endParaRPr lang="en-US" dirty="0" smtClean="0"/>
          </a:p>
          <a:p>
            <a:endParaRPr lang="en-US" dirty="0" smtClean="0"/>
          </a:p>
          <a:p>
            <a:r>
              <a:rPr lang="en-US" dirty="0" smtClean="0"/>
              <a:t>Talking </a:t>
            </a:r>
            <a:r>
              <a:rPr lang="en-US" dirty="0"/>
              <a:t>point – this is session 1 of 3. Attendees need to do them all. This information is similar to the </a:t>
            </a:r>
            <a:r>
              <a:rPr lang="en-US" dirty="0" err="1"/>
              <a:t>ePRF</a:t>
            </a:r>
            <a:r>
              <a:rPr lang="en-US" dirty="0"/>
              <a:t> without the budget</a:t>
            </a:r>
          </a:p>
          <a:p>
            <a:endParaRPr lang="en-US" dirty="0"/>
          </a:p>
          <a:p>
            <a:pPr marL="171450" lvl="0" indent="-171450">
              <a:buFont typeface="Arial" panose="020B0604020202020204" pitchFamily="34" charset="0"/>
              <a:buChar char="•"/>
            </a:pPr>
            <a:r>
              <a:rPr lang="en-US" b="0" dirty="0"/>
              <a:t>Part 1: </a:t>
            </a:r>
            <a:r>
              <a:rPr lang="en-US" sz="1800" b="0" dirty="0">
                <a:solidFill>
                  <a:srgbClr val="232D4B"/>
                </a:solidFill>
                <a:effectLst/>
                <a:latin typeface="Helvetica" panose="020B0604020202020204" pitchFamily="34" charset="0"/>
                <a:ea typeface="Calibri" panose="020F0502020204030204" pitchFamily="34" charset="0"/>
                <a:cs typeface="Calibri" panose="020F0502020204030204" pitchFamily="34" charset="0"/>
              </a:rPr>
              <a:t>Create and Submit a Proposal: Basics </a:t>
            </a:r>
          </a:p>
          <a:p>
            <a:pPr marL="285750" indent="-285750">
              <a:buFont typeface="Arial" panose="020B0604020202020204" pitchFamily="34" charset="0"/>
              <a:buChar char="•"/>
            </a:pPr>
            <a:r>
              <a:rPr lang="en-US" sz="1800" b="0" dirty="0">
                <a:solidFill>
                  <a:srgbClr val="232D4B"/>
                </a:solidFill>
                <a:effectLst/>
                <a:latin typeface="Helvetica" panose="020B0604020202020204" pitchFamily="34" charset="0"/>
                <a:cs typeface="Calibri" panose="020F0502020204030204" pitchFamily="34" charset="0"/>
              </a:rPr>
              <a:t>Part 2: </a:t>
            </a:r>
            <a:r>
              <a:rPr lang="en-US" sz="1800" b="0" dirty="0">
                <a:solidFill>
                  <a:srgbClr val="232D4B"/>
                </a:solidFill>
                <a:effectLst/>
                <a:latin typeface="Helvetica" panose="020B0604020202020204" pitchFamily="34" charset="0"/>
                <a:ea typeface="Calibri" panose="020F0502020204030204" pitchFamily="34" charset="0"/>
                <a:cs typeface="Calibri" panose="020F0502020204030204" pitchFamily="34" charset="0"/>
              </a:rPr>
              <a:t>Create and Submit a Proposal: Budget Development </a:t>
            </a:r>
          </a:p>
          <a:p>
            <a:pPr marL="285750" indent="-285750">
              <a:buFont typeface="Arial" panose="020B0604020202020204" pitchFamily="34" charset="0"/>
              <a:buChar char="•"/>
            </a:pPr>
            <a:r>
              <a:rPr lang="en-US" sz="1800" b="0" dirty="0">
                <a:solidFill>
                  <a:srgbClr val="232D4B"/>
                </a:solidFill>
                <a:effectLst/>
                <a:latin typeface="Helvetica" panose="020B0604020202020204" pitchFamily="34" charset="0"/>
                <a:cs typeface="Calibri" panose="020F0502020204030204" pitchFamily="34" charset="0"/>
              </a:rPr>
              <a:t>Part 3: </a:t>
            </a:r>
            <a:r>
              <a:rPr lang="en-US" sz="1800" b="0" dirty="0">
                <a:solidFill>
                  <a:srgbClr val="232D4B"/>
                </a:solidFill>
                <a:effectLst/>
                <a:latin typeface="Helvetica" panose="020B0604020202020204" pitchFamily="34" charset="0"/>
                <a:ea typeface="Calibri" panose="020F0502020204030204" pitchFamily="34" charset="0"/>
                <a:cs typeface="Calibri" panose="020F0502020204030204" pitchFamily="34" charset="0"/>
              </a:rPr>
              <a:t>Create and Submit a Proposal: Grants.gov Proposals and the SF-424   (optional for those submitting S2S) </a:t>
            </a:r>
            <a:endParaRPr lang="en-US" b="0" dirty="0"/>
          </a:p>
        </p:txBody>
      </p:sp>
      <p:sp>
        <p:nvSpPr>
          <p:cNvPr id="4" name="Slide Number Placeholder 3"/>
          <p:cNvSpPr>
            <a:spLocks noGrp="1"/>
          </p:cNvSpPr>
          <p:nvPr>
            <p:ph type="sldNum" sz="quarter" idx="5"/>
          </p:nvPr>
        </p:nvSpPr>
        <p:spPr/>
        <p:txBody>
          <a:bodyPr/>
          <a:lstStyle/>
          <a:p>
            <a:fld id="{937C9CE2-9E55-40FC-B621-9D40A7D35D30}" type="slidenum">
              <a:rPr lang="en-US" smtClean="0"/>
              <a:t>7</a:t>
            </a:fld>
            <a:endParaRPr lang="en-US"/>
          </a:p>
        </p:txBody>
      </p:sp>
    </p:spTree>
    <p:extLst>
      <p:ext uri="{BB962C8B-B14F-4D97-AF65-F5344CB8AC3E}">
        <p14:creationId xmlns:p14="http://schemas.microsoft.com/office/powerpoint/2010/main" val="3610799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Cecelia</a:t>
            </a:r>
            <a:r>
              <a:rPr lang="en-US" baseline="0" dirty="0" smtClean="0"/>
              <a:t> Presenting</a:t>
            </a:r>
            <a:endParaRPr lang="en-US" dirty="0" smtClean="0"/>
          </a:p>
          <a:p>
            <a:endParaRPr lang="en-US" dirty="0" smtClean="0"/>
          </a:p>
          <a:p>
            <a:r>
              <a:rPr lang="en-US" dirty="0" smtClean="0"/>
              <a:t>Spend </a:t>
            </a:r>
            <a:r>
              <a:rPr lang="en-US" dirty="0"/>
              <a:t>time explaining the workflow – areas in orange are what we will discuss today – prepare &amp; submit and ancillary reviews</a:t>
            </a:r>
          </a:p>
        </p:txBody>
      </p:sp>
      <p:sp>
        <p:nvSpPr>
          <p:cNvPr id="4" name="Slide Number Placeholder 3"/>
          <p:cNvSpPr>
            <a:spLocks noGrp="1"/>
          </p:cNvSpPr>
          <p:nvPr>
            <p:ph type="sldNum" sz="quarter" idx="5"/>
          </p:nvPr>
        </p:nvSpPr>
        <p:spPr/>
        <p:txBody>
          <a:bodyPr/>
          <a:lstStyle/>
          <a:p>
            <a:fld id="{937C9CE2-9E55-40FC-B621-9D40A7D35D30}" type="slidenum">
              <a:rPr lang="en-US" smtClean="0"/>
              <a:t>8</a:t>
            </a:fld>
            <a:endParaRPr lang="en-US"/>
          </a:p>
        </p:txBody>
      </p:sp>
    </p:spTree>
    <p:extLst>
      <p:ext uri="{BB962C8B-B14F-4D97-AF65-F5344CB8AC3E}">
        <p14:creationId xmlns:p14="http://schemas.microsoft.com/office/powerpoint/2010/main" val="3938715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Alex</a:t>
            </a:r>
            <a:r>
              <a:rPr lang="en-US" baseline="0" dirty="0" smtClean="0"/>
              <a:t> Presenting</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a:t>Dashboard is the “Grand Central Terminal” for all of the</a:t>
            </a:r>
            <a:r>
              <a:rPr lang="en-US" baseline="0" dirty="0"/>
              <a:t> proposals and awards that are in progress, and it will be the first thing you see once you’ve logged 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a preview of what we will navigate</a:t>
            </a:r>
            <a:endParaRPr lang="en-US" dirty="0"/>
          </a:p>
          <a:p>
            <a:endParaRPr lang="en-US" dirty="0"/>
          </a:p>
        </p:txBody>
      </p:sp>
      <p:sp>
        <p:nvSpPr>
          <p:cNvPr id="4" name="Slide Number Placeholder 3"/>
          <p:cNvSpPr>
            <a:spLocks noGrp="1"/>
          </p:cNvSpPr>
          <p:nvPr>
            <p:ph type="sldNum" sz="quarter" idx="5"/>
          </p:nvPr>
        </p:nvSpPr>
        <p:spPr/>
        <p:txBody>
          <a:bodyPr/>
          <a:lstStyle/>
          <a:p>
            <a:fld id="{937C9CE2-9E55-40FC-B621-9D40A7D35D30}" type="slidenum">
              <a:rPr lang="en-US" smtClean="0"/>
              <a:t>9</a:t>
            </a:fld>
            <a:endParaRPr lang="en-US"/>
          </a:p>
        </p:txBody>
      </p:sp>
    </p:spTree>
    <p:extLst>
      <p:ext uri="{BB962C8B-B14F-4D97-AF65-F5344CB8AC3E}">
        <p14:creationId xmlns:p14="http://schemas.microsoft.com/office/powerpoint/2010/main" val="149824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105113-E58F-43BB-8E23-B4748C91913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215238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5113-E58F-43BB-8E23-B4748C91913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71422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39"/>
            <a:ext cx="365453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589" y="274639"/>
            <a:ext cx="1076468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5113-E58F-43BB-8E23-B4748C91913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3182983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Tree>
    <p:extLst>
      <p:ext uri="{BB962C8B-B14F-4D97-AF65-F5344CB8AC3E}">
        <p14:creationId xmlns:p14="http://schemas.microsoft.com/office/powerpoint/2010/main" val="246901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7982" y="365760"/>
            <a:ext cx="10512862" cy="914400"/>
          </a:xfrm>
        </p:spPr>
        <p:txBody>
          <a:bodyPr/>
          <a:lstStyle>
            <a:lvl1pPr>
              <a:defRPr>
                <a:solidFill>
                  <a:srgbClr val="E57200"/>
                </a:solidFill>
              </a:defRPr>
            </a:lvl1pPr>
          </a:lstStyle>
          <a:p>
            <a:r>
              <a:rPr lang="en-US" dirty="0"/>
              <a:t>Click to edit Master title style</a:t>
            </a:r>
          </a:p>
        </p:txBody>
      </p:sp>
      <p:sp>
        <p:nvSpPr>
          <p:cNvPr id="3" name="Content Placeholder 2"/>
          <p:cNvSpPr>
            <a:spLocks noGrp="1"/>
          </p:cNvSpPr>
          <p:nvPr>
            <p:ph idx="1"/>
          </p:nvPr>
        </p:nvSpPr>
        <p:spPr>
          <a:xfrm>
            <a:off x="837982" y="1371600"/>
            <a:ext cx="10512862"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dotted_line_orange-01.png"/>
          <p:cNvPicPr>
            <a:picLocks noChangeAspect="1"/>
          </p:cNvPicPr>
          <p:nvPr userDrawn="1"/>
        </p:nvPicPr>
        <p:blipFill rotWithShape="1">
          <a:blip r:embed="rId2">
            <a:extLst>
              <a:ext uri="{28A0092B-C50C-407E-A947-70E740481C1C}">
                <a14:useLocalDpi xmlns:a14="http://schemas.microsoft.com/office/drawing/2010/main" val="0"/>
              </a:ext>
            </a:extLst>
          </a:blip>
          <a:srcRect r="59696" b="-172020"/>
          <a:stretch/>
        </p:blipFill>
        <p:spPr>
          <a:xfrm>
            <a:off x="18" y="1097280"/>
            <a:ext cx="12249769" cy="526250"/>
          </a:xfrm>
          <a:prstGeom prst="rect">
            <a:avLst/>
          </a:prstGeom>
        </p:spPr>
      </p:pic>
    </p:spTree>
    <p:extLst>
      <p:ext uri="{BB962C8B-B14F-4D97-AF65-F5344CB8AC3E}">
        <p14:creationId xmlns:p14="http://schemas.microsoft.com/office/powerpoint/2010/main" val="3414570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7982" y="365760"/>
            <a:ext cx="10512862" cy="914400"/>
          </a:xfrm>
        </p:spPr>
        <p:txBody>
          <a:bodyPr/>
          <a:lstStyle>
            <a:lvl1pPr>
              <a:defRPr>
                <a:solidFill>
                  <a:srgbClr val="E57200"/>
                </a:solidFill>
              </a:defRPr>
            </a:lvl1pPr>
          </a:lstStyle>
          <a:p>
            <a:r>
              <a:rPr lang="en-US" dirty="0"/>
              <a:t>Click to edit Master title style</a:t>
            </a:r>
          </a:p>
        </p:txBody>
      </p:sp>
      <p:sp>
        <p:nvSpPr>
          <p:cNvPr id="3" name="Content Placeholder 2"/>
          <p:cNvSpPr>
            <a:spLocks noGrp="1"/>
          </p:cNvSpPr>
          <p:nvPr>
            <p:ph sz="half" idx="1"/>
          </p:nvPr>
        </p:nvSpPr>
        <p:spPr>
          <a:xfrm>
            <a:off x="837982" y="1371600"/>
            <a:ext cx="5180251"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0592" y="1371600"/>
            <a:ext cx="5180251"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dotted_line_orange-01.png"/>
          <p:cNvPicPr>
            <a:picLocks noChangeAspect="1"/>
          </p:cNvPicPr>
          <p:nvPr userDrawn="1"/>
        </p:nvPicPr>
        <p:blipFill rotWithShape="1">
          <a:blip r:embed="rId2">
            <a:extLst>
              <a:ext uri="{28A0092B-C50C-407E-A947-70E740481C1C}">
                <a14:useLocalDpi xmlns:a14="http://schemas.microsoft.com/office/drawing/2010/main" val="0"/>
              </a:ext>
            </a:extLst>
          </a:blip>
          <a:srcRect r="59696" b="-172020"/>
          <a:stretch/>
        </p:blipFill>
        <p:spPr>
          <a:xfrm>
            <a:off x="18" y="1097280"/>
            <a:ext cx="12249769" cy="526250"/>
          </a:xfrm>
          <a:prstGeom prst="rect">
            <a:avLst/>
          </a:prstGeom>
        </p:spPr>
      </p:pic>
    </p:spTree>
    <p:extLst>
      <p:ext uri="{BB962C8B-B14F-4D97-AF65-F5344CB8AC3E}">
        <p14:creationId xmlns:p14="http://schemas.microsoft.com/office/powerpoint/2010/main" val="335802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7982" y="365760"/>
            <a:ext cx="10512862" cy="914400"/>
          </a:xfrm>
        </p:spPr>
        <p:txBody>
          <a:bodyPr/>
          <a:lstStyle>
            <a:lvl1pPr>
              <a:defRPr>
                <a:solidFill>
                  <a:srgbClr val="E57200"/>
                </a:solidFill>
              </a:defRPr>
            </a:lvl1pPr>
          </a:lstStyle>
          <a:p>
            <a:r>
              <a:rPr lang="en-US" dirty="0"/>
              <a:t>Click to edit Master title style</a:t>
            </a:r>
          </a:p>
        </p:txBody>
      </p:sp>
      <p:pic>
        <p:nvPicPr>
          <p:cNvPr id="6" name="Picture 5" descr="dotted_line_orange-01.png"/>
          <p:cNvPicPr>
            <a:picLocks noChangeAspect="1"/>
          </p:cNvPicPr>
          <p:nvPr userDrawn="1"/>
        </p:nvPicPr>
        <p:blipFill rotWithShape="1">
          <a:blip r:embed="rId2">
            <a:extLst>
              <a:ext uri="{28A0092B-C50C-407E-A947-70E740481C1C}">
                <a14:useLocalDpi xmlns:a14="http://schemas.microsoft.com/office/drawing/2010/main" val="0"/>
              </a:ext>
            </a:extLst>
          </a:blip>
          <a:srcRect r="59696" b="-172020"/>
          <a:stretch/>
        </p:blipFill>
        <p:spPr>
          <a:xfrm>
            <a:off x="18" y="1188720"/>
            <a:ext cx="12249769" cy="526250"/>
          </a:xfrm>
          <a:prstGeom prst="rect">
            <a:avLst/>
          </a:prstGeom>
        </p:spPr>
      </p:pic>
    </p:spTree>
    <p:extLst>
      <p:ext uri="{BB962C8B-B14F-4D97-AF65-F5344CB8AC3E}">
        <p14:creationId xmlns:p14="http://schemas.microsoft.com/office/powerpoint/2010/main" val="1163914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5113-E58F-43BB-8E23-B4748C91913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980713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105113-E58F-43BB-8E23-B4748C91913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160391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105113-E58F-43BB-8E23-B4748C919131}"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147566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105113-E58F-43BB-8E23-B4748C919131}"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32639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105113-E58F-43BB-8E23-B4748C919131}"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139054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05113-E58F-43BB-8E23-B4748C919131}"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293325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105113-E58F-43BB-8E23-B4748C919131}"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202429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105113-E58F-43BB-8E23-B4748C919131}"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324057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05113-E58F-43BB-8E23-B4748C919131}" type="datetimeFigureOut">
              <a:rPr lang="en-US" smtClean="0"/>
              <a:t>4/7/2022</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28B75-A3A6-4134-AEA6-D6FFEA459E12}" type="slidenum">
              <a:rPr lang="en-US" smtClean="0"/>
              <a:t>‹#›</a:t>
            </a:fld>
            <a:endParaRPr lang="en-US"/>
          </a:p>
        </p:txBody>
      </p:sp>
    </p:spTree>
    <p:extLst>
      <p:ext uri="{BB962C8B-B14F-4D97-AF65-F5344CB8AC3E}">
        <p14:creationId xmlns:p14="http://schemas.microsoft.com/office/powerpoint/2010/main" val="153998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228600"/>
            <a:ext cx="10512862"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7982" y="1600200"/>
            <a:ext cx="10512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p:cNvSpPr txBox="1"/>
          <p:nvPr userDrawn="1"/>
        </p:nvSpPr>
        <p:spPr>
          <a:xfrm>
            <a:off x="11427024" y="6309360"/>
            <a:ext cx="466672" cy="369332"/>
          </a:xfrm>
          <a:prstGeom prst="rect">
            <a:avLst/>
          </a:prstGeom>
          <a:noFill/>
        </p:spPr>
        <p:txBody>
          <a:bodyPr wrap="none" rtlCol="0">
            <a:spAutoFit/>
          </a:bodyPr>
          <a:lstStyle/>
          <a:p>
            <a:fld id="{D22CF42F-DE87-42C5-BEBE-79BA6BA4EEC2}" type="slidenum">
              <a:rPr lang="en-US" sz="1799">
                <a:solidFill>
                  <a:srgbClr val="F79646">
                    <a:lumMod val="75000"/>
                  </a:srgbClr>
                </a:solidFill>
                <a:latin typeface="BodoniURWBolObl"/>
                <a:cs typeface="BodoniURWBolObl"/>
              </a:rPr>
              <a:pPr/>
              <a:t>‹#›</a:t>
            </a:fld>
            <a:endParaRPr lang="en-US" sz="1999" dirty="0">
              <a:solidFill>
                <a:srgbClr val="F79646">
                  <a:lumMod val="75000"/>
                </a:srgbClr>
              </a:solidFill>
              <a:latin typeface="BodoniURWBolObl"/>
              <a:cs typeface="BodoniURWBolObl"/>
            </a:endParaRPr>
          </a:p>
        </p:txBody>
      </p:sp>
      <p:pic>
        <p:nvPicPr>
          <p:cNvPr id="6" name="Picture 5" descr="Logo&#10;&#10;Description automatically generated">
            <a:extLst>
              <a:ext uri="{FF2B5EF4-FFF2-40B4-BE49-F238E27FC236}">
                <a16:creationId xmlns:a16="http://schemas.microsoft.com/office/drawing/2014/main" id="{FF36358E-6EC3-46BC-9BD1-61803881170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0812" y="5989638"/>
            <a:ext cx="838200" cy="838200"/>
          </a:xfrm>
          <a:prstGeom prst="rect">
            <a:avLst/>
          </a:prstGeom>
        </p:spPr>
      </p:pic>
    </p:spTree>
    <p:extLst>
      <p:ext uri="{BB962C8B-B14F-4D97-AF65-F5344CB8AC3E}">
        <p14:creationId xmlns:p14="http://schemas.microsoft.com/office/powerpoint/2010/main" val="2957611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lgn="l" defTabSz="914126" rtl="0" eaLnBrk="1" latinLnBrk="0" hangingPunct="1">
        <a:lnSpc>
          <a:spcPct val="90000"/>
        </a:lnSpc>
        <a:spcBef>
          <a:spcPct val="0"/>
        </a:spcBef>
        <a:buNone/>
        <a:defRPr sz="3999" kern="1200">
          <a:solidFill>
            <a:srgbClr val="E87722"/>
          </a:solidFill>
          <a:latin typeface="Franklin Gothic Demi Cond" panose="020B0706030402020204" pitchFamily="34" charset="0"/>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399" kern="1200">
          <a:solidFill>
            <a:srgbClr val="002F6C"/>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999" kern="1200">
          <a:solidFill>
            <a:srgbClr val="002F6C"/>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799" kern="1200">
          <a:solidFill>
            <a:srgbClr val="002F6C"/>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600" kern="1200">
          <a:solidFill>
            <a:srgbClr val="002F6C"/>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600" kern="1200">
          <a:solidFill>
            <a:srgbClr val="002F6C"/>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hyperlink" Target="mailto:ruva-huron-help@virginia.edu" TargetMode="External"/><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research.virginia.edu/osp"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hyperlink" Target="mailto:ruva-huron-huron@virginia.edu" TargetMode="External"/><Relationship Id="rId4" Type="http://schemas.openxmlformats.org/officeDocument/2006/relationships/hyperlink" Target="mailto:ruva-huron-help@virginia.ed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12188825" cy="4996785"/>
          </a:xfrm>
          <a:prstGeom prst="rect">
            <a:avLst/>
          </a:prstGeom>
          <a:solidFill>
            <a:srgbClr val="01215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158"/>
              </a:solidFill>
            </a:endParaRPr>
          </a:p>
        </p:txBody>
      </p:sp>
      <p:pic>
        <p:nvPicPr>
          <p:cNvPr id="10" name="Picture 9" descr="primary_full_color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8425" y="5733827"/>
            <a:ext cx="3006577" cy="753035"/>
          </a:xfrm>
          <a:prstGeom prst="rect">
            <a:avLst/>
          </a:prstGeom>
        </p:spPr>
      </p:pic>
      <p:sp>
        <p:nvSpPr>
          <p:cNvPr id="12" name="Title Placeholder 1"/>
          <p:cNvSpPr txBox="1">
            <a:spLocks/>
          </p:cNvSpPr>
          <p:nvPr/>
        </p:nvSpPr>
        <p:spPr>
          <a:xfrm>
            <a:off x="16439" y="3441138"/>
            <a:ext cx="12187779" cy="144283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400" b="0" i="0" kern="1200" baseline="0">
                <a:solidFill>
                  <a:schemeClr val="bg1"/>
                </a:solidFill>
                <a:latin typeface="FranklinGothicURWComDem"/>
                <a:ea typeface="+mj-ea"/>
                <a:cs typeface="FranklinGothicURWComDem"/>
              </a:defRPr>
            </a:lvl1pPr>
          </a:lstStyle>
          <a:p>
            <a:r>
              <a:rPr lang="en-US" dirty="0">
                <a:latin typeface="FranklinGothicURWComBoo"/>
                <a:cs typeface="FranklinGothicURWComBoo"/>
              </a:rPr>
              <a:t>Create and Submit a Proposal: Basics (Part 1) </a:t>
            </a:r>
            <a:endParaRPr lang="en-US" sz="2800" dirty="0">
              <a:latin typeface="FranklinGothicURWComBoo"/>
              <a:cs typeface="FranklinGothicURWComBoo"/>
            </a:endParaRPr>
          </a:p>
        </p:txBody>
      </p:sp>
      <p:sp>
        <p:nvSpPr>
          <p:cNvPr id="13" name="Title 1"/>
          <p:cNvSpPr txBox="1">
            <a:spLocks/>
          </p:cNvSpPr>
          <p:nvPr/>
        </p:nvSpPr>
        <p:spPr>
          <a:xfrm>
            <a:off x="67902" y="1141470"/>
            <a:ext cx="12204214" cy="1960033"/>
          </a:xfrm>
          <a:prstGeom prst="rect">
            <a:avLst/>
          </a:prstGeom>
        </p:spPr>
        <p:txBody>
          <a:bodyPr/>
          <a:lstStyle>
            <a:lvl1pPr algn="ctr" defTabSz="457200" rtl="0" eaLnBrk="1" latinLnBrk="0" hangingPunct="1">
              <a:spcBef>
                <a:spcPct val="0"/>
              </a:spcBef>
              <a:buNone/>
              <a:defRPr sz="4400" b="0" i="0" u="none" kern="2200" spc="0" baseline="0">
                <a:solidFill>
                  <a:schemeClr val="bg1"/>
                </a:solidFill>
                <a:latin typeface="FranklinGothicURWComDem"/>
                <a:ea typeface="+mj-ea"/>
                <a:cs typeface="FranklinGothicURWComDem"/>
              </a:defRPr>
            </a:lvl1pPr>
          </a:lstStyle>
          <a:p>
            <a:r>
              <a:rPr lang="en-US" sz="5400" b="1" dirty="0">
                <a:latin typeface="+mn-lt"/>
              </a:rPr>
              <a:t>ResearchUVA Powered by Huron (PBH) </a:t>
            </a:r>
          </a:p>
          <a:p>
            <a:r>
              <a:rPr lang="en-US" sz="5400" b="1" dirty="0">
                <a:latin typeface="+mn-lt"/>
              </a:rPr>
              <a:t>Training Series</a:t>
            </a:r>
          </a:p>
          <a:p>
            <a:endParaRPr lang="en-US" sz="5400" b="1" dirty="0">
              <a:latin typeface="+mn-lt"/>
            </a:endParaRPr>
          </a:p>
        </p:txBody>
      </p:sp>
      <p:pic>
        <p:nvPicPr>
          <p:cNvPr id="14" name="Picture 13" descr="dotted_line_white.png"/>
          <p:cNvPicPr>
            <a:picLocks noChangeAspect="1"/>
          </p:cNvPicPr>
          <p:nvPr/>
        </p:nvPicPr>
        <p:blipFill rotWithShape="1">
          <a:blip r:embed="rId4">
            <a:extLst>
              <a:ext uri="{28A0092B-C50C-407E-A947-70E740481C1C}">
                <a14:useLocalDpi xmlns:a14="http://schemas.microsoft.com/office/drawing/2010/main" val="0"/>
              </a:ext>
            </a:extLst>
          </a:blip>
          <a:srcRect r="60437"/>
          <a:stretch/>
        </p:blipFill>
        <p:spPr>
          <a:xfrm>
            <a:off x="1158296" y="2922070"/>
            <a:ext cx="9979155" cy="376052"/>
          </a:xfrm>
          <a:prstGeom prst="rect">
            <a:avLst/>
          </a:prstGeom>
        </p:spPr>
      </p:pic>
    </p:spTree>
    <p:extLst>
      <p:ext uri="{BB962C8B-B14F-4D97-AF65-F5344CB8AC3E}">
        <p14:creationId xmlns:p14="http://schemas.microsoft.com/office/powerpoint/2010/main" val="1534794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Funding Proposal – Live Demonstration</a:t>
            </a:r>
          </a:p>
        </p:txBody>
      </p:sp>
      <p:sp>
        <p:nvSpPr>
          <p:cNvPr id="6" name="Content Placeholder 5">
            <a:extLst>
              <a:ext uri="{FF2B5EF4-FFF2-40B4-BE49-F238E27FC236}">
                <a16:creationId xmlns:a16="http://schemas.microsoft.com/office/drawing/2014/main" id="{F10AA488-4B9F-4496-A3B2-46EBC9997F2F}"/>
              </a:ext>
            </a:extLst>
          </p:cNvPr>
          <p:cNvSpPr>
            <a:spLocks noGrp="1"/>
          </p:cNvSpPr>
          <p:nvPr>
            <p:ph idx="1"/>
          </p:nvPr>
        </p:nvSpPr>
        <p:spPr>
          <a:xfrm>
            <a:off x="837982" y="1371600"/>
            <a:ext cx="10512862" cy="5120640"/>
          </a:xfrm>
        </p:spPr>
        <p:txBody>
          <a:bodyPr/>
          <a:lstStyle/>
          <a:p>
            <a:r>
              <a:rPr lang="en-US" dirty="0"/>
              <a:t>Create a Funding Proposal</a:t>
            </a:r>
          </a:p>
          <a:p>
            <a:r>
              <a:rPr lang="en-US" dirty="0"/>
              <a:t>Review Activities: Use Send Email Activity</a:t>
            </a:r>
          </a:p>
          <a:p>
            <a:pPr lvl="1"/>
            <a:r>
              <a:rPr lang="en-US" dirty="0"/>
              <a:t>Send email is a way to send messages through the system.</a:t>
            </a:r>
          </a:p>
          <a:p>
            <a:r>
              <a:rPr lang="en-US" dirty="0"/>
              <a:t>Review PI Certification Process</a:t>
            </a:r>
          </a:p>
          <a:p>
            <a:pPr lvl="1"/>
            <a:r>
              <a:rPr lang="en-US" dirty="0"/>
              <a:t>For multiple PD/PI proposals, the “contact PD/PI” will certify via the PI Certification Activity. All other PIs will certify via Ancillary review.</a:t>
            </a:r>
          </a:p>
          <a:p>
            <a:r>
              <a:rPr lang="en-US" dirty="0"/>
              <a:t>Create Ancillary Review</a:t>
            </a:r>
          </a:p>
          <a:p>
            <a:pPr lvl="1"/>
            <a:r>
              <a:rPr lang="en-US" dirty="0"/>
              <a:t>Review created to capture ad hoc approvals concurrent with the funding proposal workflow.</a:t>
            </a:r>
          </a:p>
          <a:p>
            <a:r>
              <a:rPr lang="en-US" dirty="0"/>
              <a:t>Submit Funding Proposal to Department Review</a:t>
            </a:r>
          </a:p>
          <a:p>
            <a:pPr lvl="1"/>
            <a:r>
              <a:rPr lang="en-US" dirty="0"/>
              <a:t>Department review is the first step in the workflow after the PI submits a proposal.</a:t>
            </a:r>
          </a:p>
          <a:p>
            <a:r>
              <a:rPr lang="en-US" dirty="0"/>
              <a:t>Respond to Clarifications from Department or Specialist Review*</a:t>
            </a:r>
          </a:p>
          <a:p>
            <a:pPr lvl="1"/>
            <a:r>
              <a:rPr lang="en-US" dirty="0"/>
              <a:t>This is how the PI or designee will respond to review comments. *Today’s hands-on exercise will not include this step, but we will demonstrate how to respond to a review.</a:t>
            </a:r>
          </a:p>
        </p:txBody>
      </p:sp>
    </p:spTree>
    <p:extLst>
      <p:ext uri="{BB962C8B-B14F-4D97-AF65-F5344CB8AC3E}">
        <p14:creationId xmlns:p14="http://schemas.microsoft.com/office/powerpoint/2010/main" val="2620716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F50A6C-8EEE-4D83-A58A-B60671C84FAA}"/>
              </a:ext>
            </a:extLst>
          </p:cNvPr>
          <p:cNvSpPr>
            <a:spLocks noGrp="1"/>
          </p:cNvSpPr>
          <p:nvPr>
            <p:ph type="title"/>
          </p:nvPr>
        </p:nvSpPr>
        <p:spPr/>
        <p:txBody>
          <a:bodyPr/>
          <a:lstStyle/>
          <a:p>
            <a:r>
              <a:rPr lang="en-US" dirty="0"/>
              <a:t>Today’s Hands-on Exercise</a:t>
            </a:r>
          </a:p>
        </p:txBody>
      </p:sp>
      <p:sp>
        <p:nvSpPr>
          <p:cNvPr id="4" name="Content Placeholder 3">
            <a:extLst>
              <a:ext uri="{FF2B5EF4-FFF2-40B4-BE49-F238E27FC236}">
                <a16:creationId xmlns:a16="http://schemas.microsoft.com/office/drawing/2014/main" id="{AA2308B1-B578-4E34-A200-372D72E77703}"/>
              </a:ext>
            </a:extLst>
          </p:cNvPr>
          <p:cNvSpPr>
            <a:spLocks noGrp="1"/>
          </p:cNvSpPr>
          <p:nvPr>
            <p:ph idx="1"/>
          </p:nvPr>
        </p:nvSpPr>
        <p:spPr>
          <a:xfrm>
            <a:off x="837982" y="1371600"/>
            <a:ext cx="10512862" cy="4953000"/>
          </a:xfrm>
        </p:spPr>
        <p:txBody>
          <a:bodyPr/>
          <a:lstStyle/>
          <a:p>
            <a:pPr marL="457200" indent="-457200">
              <a:buFont typeface="+mj-lt"/>
              <a:buAutoNum type="arabicPeriod"/>
            </a:pPr>
            <a:r>
              <a:rPr lang="en-US" dirty="0"/>
              <a:t>Create a funding proposal</a:t>
            </a:r>
          </a:p>
          <a:p>
            <a:pPr marL="914263" lvl="1" indent="-457200">
              <a:buFont typeface="+mj-lt"/>
              <a:buAutoNum type="arabicPeriod"/>
            </a:pPr>
            <a:r>
              <a:rPr lang="en-US" dirty="0"/>
              <a:t>Short title = include today’s date and your initials</a:t>
            </a:r>
          </a:p>
          <a:p>
            <a:pPr marL="1371326" lvl="2" indent="-457200">
              <a:buFont typeface="+mj-lt"/>
              <a:buAutoNum type="arabicPeriod"/>
            </a:pPr>
            <a:r>
              <a:rPr lang="en-US" dirty="0"/>
              <a:t>20220405 MAS</a:t>
            </a:r>
          </a:p>
          <a:p>
            <a:pPr marL="914263" lvl="1" indent="-457200">
              <a:buFont typeface="+mj-lt"/>
              <a:buAutoNum type="arabicPeriod"/>
            </a:pPr>
            <a:r>
              <a:rPr lang="en-US" dirty="0"/>
              <a:t>Sponsor = National Institutes of Health</a:t>
            </a:r>
          </a:p>
          <a:p>
            <a:pPr marL="914263" lvl="1" indent="-457200">
              <a:buFont typeface="+mj-lt"/>
              <a:buAutoNum type="arabicPeriod"/>
            </a:pPr>
            <a:r>
              <a:rPr lang="en-US" dirty="0"/>
              <a:t>FOA = PA-FO-R01</a:t>
            </a:r>
          </a:p>
          <a:p>
            <a:pPr marL="457200" indent="-457200">
              <a:buFont typeface="+mj-lt"/>
              <a:buAutoNum type="arabicPeriod"/>
            </a:pPr>
            <a:r>
              <a:rPr lang="en-US" dirty="0"/>
              <a:t>Complete and save the funding proposal SmartForm</a:t>
            </a:r>
          </a:p>
          <a:p>
            <a:pPr marL="457200" indent="-457200">
              <a:buFont typeface="+mj-lt"/>
              <a:buAutoNum type="arabicPeriod"/>
            </a:pPr>
            <a:r>
              <a:rPr lang="en-US" dirty="0"/>
              <a:t>Return to the proposal Workspace</a:t>
            </a:r>
          </a:p>
          <a:p>
            <a:pPr marL="457200" indent="-457200">
              <a:buFont typeface="+mj-lt"/>
              <a:buAutoNum type="arabicPeriod"/>
            </a:pPr>
            <a:r>
              <a:rPr lang="en-US" dirty="0"/>
              <a:t>Create an Ancillary Review (Manage Ancillary Review activity)</a:t>
            </a:r>
          </a:p>
          <a:p>
            <a:pPr marL="457200" indent="-457200">
              <a:buFont typeface="+mj-lt"/>
              <a:buAutoNum type="arabicPeriod"/>
            </a:pPr>
            <a:r>
              <a:rPr lang="en-US" dirty="0"/>
              <a:t>Practice Using Other Activities </a:t>
            </a:r>
          </a:p>
          <a:p>
            <a:pPr marL="457200" indent="-457200">
              <a:buFont typeface="+mj-lt"/>
              <a:buAutoNum type="arabicPeriod"/>
            </a:pPr>
            <a:r>
              <a:rPr lang="en-US" dirty="0"/>
              <a:t>Submit proposal for department review (Submit for Department Review activity)</a:t>
            </a:r>
          </a:p>
          <a:p>
            <a:pPr marL="457200" indent="-457200">
              <a:buFont typeface="+mj-lt"/>
              <a:buAutoNum type="arabicPeriod"/>
            </a:pPr>
            <a:endParaRPr lang="en-US" dirty="0"/>
          </a:p>
        </p:txBody>
      </p:sp>
    </p:spTree>
    <p:extLst>
      <p:ext uri="{BB962C8B-B14F-4D97-AF65-F5344CB8AC3E}">
        <p14:creationId xmlns:p14="http://schemas.microsoft.com/office/powerpoint/2010/main" val="330188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Thank you for joining today!</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3070669431"/>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547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381000"/>
            <a:ext cx="9141619" cy="1600200"/>
          </a:xfrm>
        </p:spPr>
        <p:txBody>
          <a:bodyPr/>
          <a:lstStyle/>
          <a:p>
            <a:r>
              <a:rPr lang="en-US" dirty="0"/>
              <a:t>Questions?</a:t>
            </a:r>
          </a:p>
        </p:txBody>
      </p:sp>
      <p:pic>
        <p:nvPicPr>
          <p:cNvPr id="3" name="Picture 2">
            <a:extLst>
              <a:ext uri="{FF2B5EF4-FFF2-40B4-BE49-F238E27FC236}">
                <a16:creationId xmlns:a16="http://schemas.microsoft.com/office/drawing/2014/main" id="{0B3427BD-045D-49FD-81E1-8C27FAF582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311" y="2247899"/>
            <a:ext cx="2362201" cy="2362201"/>
          </a:xfrm>
          <a:prstGeom prst="rect">
            <a:avLst/>
          </a:prstGeom>
        </p:spPr>
      </p:pic>
      <p:sp>
        <p:nvSpPr>
          <p:cNvPr id="5" name="TextBox 4">
            <a:extLst>
              <a:ext uri="{FF2B5EF4-FFF2-40B4-BE49-F238E27FC236}">
                <a16:creationId xmlns:a16="http://schemas.microsoft.com/office/drawing/2014/main" id="{B3FF1A1C-1362-4512-B09D-81B7D138F4BE}"/>
              </a:ext>
            </a:extLst>
          </p:cNvPr>
          <p:cNvSpPr txBox="1"/>
          <p:nvPr/>
        </p:nvSpPr>
        <p:spPr>
          <a:xfrm>
            <a:off x="3046412" y="4868007"/>
            <a:ext cx="6096000" cy="1200329"/>
          </a:xfrm>
          <a:prstGeom prst="rect">
            <a:avLst/>
          </a:prstGeom>
          <a:noFill/>
        </p:spPr>
        <p:txBody>
          <a:bodyPr wrap="square">
            <a:spAutoFit/>
          </a:bodyPr>
          <a:lstStyle/>
          <a:p>
            <a:pPr algn="ctr"/>
            <a:r>
              <a:rPr lang="en-US" sz="3600" dirty="0">
                <a:hlinkClick r:id="rId3"/>
              </a:rPr>
              <a:t>ruva-huron-help@virginia.edu</a:t>
            </a:r>
            <a:r>
              <a:rPr lang="en-US" sz="3600" dirty="0"/>
              <a:t>  </a:t>
            </a:r>
          </a:p>
          <a:p>
            <a:pPr algn="ctr"/>
            <a:endParaRPr lang="en-US" sz="3600" dirty="0"/>
          </a:p>
        </p:txBody>
      </p:sp>
      <p:sp>
        <p:nvSpPr>
          <p:cNvPr id="6" name="Rectangle 5">
            <a:extLst>
              <a:ext uri="{FF2B5EF4-FFF2-40B4-BE49-F238E27FC236}">
                <a16:creationId xmlns:a16="http://schemas.microsoft.com/office/drawing/2014/main" id="{E22AF23D-3A75-4267-9D59-0D448EFD884A}"/>
              </a:ext>
            </a:extLst>
          </p:cNvPr>
          <p:cNvSpPr/>
          <p:nvPr/>
        </p:nvSpPr>
        <p:spPr>
          <a:xfrm>
            <a:off x="0" y="5867400"/>
            <a:ext cx="2682493"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69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Agenda</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576088420"/>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604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Instructor Introduction and Welcome</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1727016658"/>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653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Training Tips</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3571886446"/>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904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F27B-D3B1-4E1D-AF8B-80E1A90CFFD8}"/>
              </a:ext>
            </a:extLst>
          </p:cNvPr>
          <p:cNvSpPr>
            <a:spLocks noGrp="1"/>
          </p:cNvSpPr>
          <p:nvPr>
            <p:ph type="title"/>
          </p:nvPr>
        </p:nvSpPr>
        <p:spPr/>
        <p:txBody>
          <a:bodyPr/>
          <a:lstStyle/>
          <a:p>
            <a:r>
              <a:rPr lang="en-US" dirty="0"/>
              <a:t>Resources and Support</a:t>
            </a:r>
          </a:p>
        </p:txBody>
      </p:sp>
      <p:sp>
        <p:nvSpPr>
          <p:cNvPr id="3" name="Content Placeholder 2">
            <a:extLst>
              <a:ext uri="{FF2B5EF4-FFF2-40B4-BE49-F238E27FC236}">
                <a16:creationId xmlns:a16="http://schemas.microsoft.com/office/drawing/2014/main" id="{C8C08E37-08D7-4BE4-8051-A73EDF2A9C1D}"/>
              </a:ext>
            </a:extLst>
          </p:cNvPr>
          <p:cNvSpPr>
            <a:spLocks noGrp="1"/>
          </p:cNvSpPr>
          <p:nvPr>
            <p:ph idx="1"/>
          </p:nvPr>
        </p:nvSpPr>
        <p:spPr>
          <a:xfrm>
            <a:off x="837982" y="1371600"/>
            <a:ext cx="10512862" cy="4876800"/>
          </a:xfrm>
        </p:spPr>
        <p:txBody>
          <a:bodyPr/>
          <a:lstStyle/>
          <a:p>
            <a:r>
              <a:rPr lang="en-US" dirty="0"/>
              <a:t>ResearchUVA PBH Website:</a:t>
            </a:r>
          </a:p>
          <a:p>
            <a:pPr lvl="1"/>
            <a:r>
              <a:rPr lang="en-US" dirty="0">
                <a:hlinkClick r:id="rId3"/>
              </a:rPr>
              <a:t>https://research.virginia.edu/osp</a:t>
            </a:r>
            <a:r>
              <a:rPr lang="en-US" dirty="0"/>
              <a:t> </a:t>
            </a:r>
          </a:p>
          <a:p>
            <a:r>
              <a:rPr lang="en-US" dirty="0"/>
              <a:t>Support Materials</a:t>
            </a:r>
          </a:p>
          <a:p>
            <a:pPr lvl="1"/>
            <a:r>
              <a:rPr lang="en-US" dirty="0"/>
              <a:t>Reference guides, job aids, checklists, videos</a:t>
            </a:r>
          </a:p>
          <a:p>
            <a:r>
              <a:rPr lang="en-US" dirty="0"/>
              <a:t>Instructor-led Training Sessions</a:t>
            </a:r>
          </a:p>
          <a:p>
            <a:r>
              <a:rPr lang="en-US" dirty="0"/>
              <a:t>Zoom (virtual) Office Hours</a:t>
            </a:r>
          </a:p>
          <a:p>
            <a:pPr lvl="1"/>
            <a:r>
              <a:rPr lang="en-US" dirty="0"/>
              <a:t>M-F during business hours April 25</a:t>
            </a:r>
            <a:r>
              <a:rPr lang="en-US" baseline="30000" dirty="0"/>
              <a:t>th</a:t>
            </a:r>
            <a:r>
              <a:rPr lang="en-US" dirty="0"/>
              <a:t> – May 6</a:t>
            </a:r>
            <a:r>
              <a:rPr lang="en-US" baseline="30000" dirty="0"/>
              <a:t>th</a:t>
            </a:r>
          </a:p>
          <a:p>
            <a:pPr lvl="1"/>
            <a:r>
              <a:rPr lang="en-US" dirty="0"/>
              <a:t>Office hours continue the week of May 9th, schedule will be posted on website</a:t>
            </a:r>
          </a:p>
          <a:p>
            <a:pPr lvl="1"/>
            <a:r>
              <a:rPr lang="en-US" dirty="0"/>
              <a:t>Submitting school representatives will attend office hours</a:t>
            </a:r>
          </a:p>
          <a:p>
            <a:r>
              <a:rPr lang="en-US" dirty="0"/>
              <a:t>Helpdesk Support</a:t>
            </a:r>
          </a:p>
          <a:p>
            <a:pPr lvl="1"/>
            <a:r>
              <a:rPr lang="en-US" dirty="0">
                <a:hlinkClick r:id="rId4"/>
              </a:rPr>
              <a:t>ruva-huron-help</a:t>
            </a:r>
            <a:r>
              <a:rPr lang="en-US" dirty="0">
                <a:hlinkClick r:id="rId5"/>
              </a:rPr>
              <a:t>@virginia.edu</a:t>
            </a:r>
            <a:r>
              <a:rPr lang="en-US" dirty="0"/>
              <a:t> </a:t>
            </a:r>
          </a:p>
        </p:txBody>
      </p:sp>
    </p:spTree>
    <p:extLst>
      <p:ext uri="{BB962C8B-B14F-4D97-AF65-F5344CB8AC3E}">
        <p14:creationId xmlns:p14="http://schemas.microsoft.com/office/powerpoint/2010/main" val="2458952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What is Changing? What is Staying the Same?</a:t>
            </a:r>
          </a:p>
        </p:txBody>
      </p:sp>
      <p:sp>
        <p:nvSpPr>
          <p:cNvPr id="6" name="Content Placeholder 5">
            <a:extLst>
              <a:ext uri="{FF2B5EF4-FFF2-40B4-BE49-F238E27FC236}">
                <a16:creationId xmlns:a16="http://schemas.microsoft.com/office/drawing/2014/main" id="{F10AA488-4B9F-4496-A3B2-46EBC9997F2F}"/>
              </a:ext>
            </a:extLst>
          </p:cNvPr>
          <p:cNvSpPr>
            <a:spLocks noGrp="1"/>
          </p:cNvSpPr>
          <p:nvPr>
            <p:ph sz="half" idx="1"/>
          </p:nvPr>
        </p:nvSpPr>
        <p:spPr>
          <a:solidFill>
            <a:srgbClr val="E57200"/>
          </a:solidFill>
        </p:spPr>
        <p:txBody>
          <a:bodyPr/>
          <a:lstStyle/>
          <a:p>
            <a:pPr marL="0" indent="0">
              <a:buNone/>
            </a:pPr>
            <a:r>
              <a:rPr lang="en-US" b="1" dirty="0">
                <a:solidFill>
                  <a:schemeClr val="bg1"/>
                </a:solidFill>
              </a:rPr>
              <a:t>What is Changing?</a:t>
            </a:r>
          </a:p>
          <a:p>
            <a:r>
              <a:rPr lang="en-US" dirty="0">
                <a:solidFill>
                  <a:schemeClr val="bg1"/>
                </a:solidFill>
              </a:rPr>
              <a:t>Build, submit, and manage federal proposals in the same system</a:t>
            </a:r>
          </a:p>
          <a:p>
            <a:r>
              <a:rPr lang="en-US" dirty="0">
                <a:solidFill>
                  <a:schemeClr val="bg1"/>
                </a:solidFill>
              </a:rPr>
              <a:t>Some compliance reviews will occur directly in the system (via Ancillary Review)</a:t>
            </a:r>
          </a:p>
          <a:p>
            <a:r>
              <a:rPr lang="en-US" dirty="0">
                <a:solidFill>
                  <a:schemeClr val="bg1"/>
                </a:solidFill>
              </a:rPr>
              <a:t>Share and track correspondence in the system (vs. emails)</a:t>
            </a:r>
          </a:p>
          <a:p>
            <a:r>
              <a:rPr lang="en-US" dirty="0">
                <a:solidFill>
                  <a:schemeClr val="bg1"/>
                </a:solidFill>
              </a:rPr>
              <a:t>Linkage between related funding proposals, awards, and agreements</a:t>
            </a:r>
          </a:p>
        </p:txBody>
      </p:sp>
      <p:sp>
        <p:nvSpPr>
          <p:cNvPr id="10" name="Content Placeholder 9">
            <a:extLst>
              <a:ext uri="{FF2B5EF4-FFF2-40B4-BE49-F238E27FC236}">
                <a16:creationId xmlns:a16="http://schemas.microsoft.com/office/drawing/2014/main" id="{086A4A06-B3A1-4B39-9788-D20A3210EF25}"/>
              </a:ext>
            </a:extLst>
          </p:cNvPr>
          <p:cNvSpPr>
            <a:spLocks noGrp="1"/>
          </p:cNvSpPr>
          <p:nvPr>
            <p:ph sz="half" idx="2"/>
          </p:nvPr>
        </p:nvSpPr>
        <p:spPr>
          <a:solidFill>
            <a:srgbClr val="232D4B"/>
          </a:solidFill>
        </p:spPr>
        <p:txBody>
          <a:bodyPr/>
          <a:lstStyle/>
          <a:p>
            <a:pPr marL="0" indent="0">
              <a:buNone/>
            </a:pPr>
            <a:r>
              <a:rPr lang="en-US" b="1" dirty="0">
                <a:solidFill>
                  <a:schemeClr val="bg1"/>
                </a:solidFill>
              </a:rPr>
              <a:t>What is Staying the Same?</a:t>
            </a:r>
          </a:p>
          <a:p>
            <a:r>
              <a:rPr lang="en-US" dirty="0">
                <a:solidFill>
                  <a:schemeClr val="bg1"/>
                </a:solidFill>
              </a:rPr>
              <a:t>Sponsor and UVA requirements around sponsored grants and contracts</a:t>
            </a:r>
          </a:p>
          <a:p>
            <a:r>
              <a:rPr lang="en-US" dirty="0">
                <a:solidFill>
                  <a:schemeClr val="bg1"/>
                </a:solidFill>
              </a:rPr>
              <a:t>Non-system to system proposals are submitted as they are today</a:t>
            </a:r>
          </a:p>
          <a:p>
            <a:r>
              <a:rPr lang="en-US" dirty="0">
                <a:solidFill>
                  <a:schemeClr val="bg1"/>
                </a:solidFill>
              </a:rPr>
              <a:t>Complex proposals still submitted via Workspace or ASSIST (for NIH)</a:t>
            </a:r>
          </a:p>
          <a:p>
            <a:r>
              <a:rPr lang="en-US" dirty="0">
                <a:solidFill>
                  <a:schemeClr val="bg1"/>
                </a:solidFill>
              </a:rPr>
              <a:t>Support from OSP and Submitting School Pre-Award Offices</a:t>
            </a:r>
          </a:p>
        </p:txBody>
      </p:sp>
    </p:spTree>
    <p:extLst>
      <p:ext uri="{BB962C8B-B14F-4D97-AF65-F5344CB8AC3E}">
        <p14:creationId xmlns:p14="http://schemas.microsoft.com/office/powerpoint/2010/main" val="36472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Session Objectives</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2446385627"/>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1296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6D4DBE-BB07-4549-905D-7653EF9CD0FD}"/>
              </a:ext>
            </a:extLst>
          </p:cNvPr>
          <p:cNvSpPr>
            <a:spLocks noGrp="1"/>
          </p:cNvSpPr>
          <p:nvPr>
            <p:ph type="title"/>
          </p:nvPr>
        </p:nvSpPr>
        <p:spPr/>
        <p:txBody>
          <a:bodyPr/>
          <a:lstStyle/>
          <a:p>
            <a:r>
              <a:rPr lang="en-US" dirty="0"/>
              <a:t>Funding Proposal Workflow</a:t>
            </a:r>
          </a:p>
        </p:txBody>
      </p:sp>
      <p:pic>
        <p:nvPicPr>
          <p:cNvPr id="1030" name="Picture 6">
            <a:extLst>
              <a:ext uri="{FF2B5EF4-FFF2-40B4-BE49-F238E27FC236}">
                <a16:creationId xmlns:a16="http://schemas.microsoft.com/office/drawing/2014/main" id="{734B0A90-EBCE-450C-895C-7AAF14B2F3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474" y="1600200"/>
            <a:ext cx="966787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41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Navigation Overview – Live Demonstration</a:t>
            </a:r>
          </a:p>
        </p:txBody>
      </p:sp>
      <p:sp>
        <p:nvSpPr>
          <p:cNvPr id="6" name="Content Placeholder 5">
            <a:extLst>
              <a:ext uri="{FF2B5EF4-FFF2-40B4-BE49-F238E27FC236}">
                <a16:creationId xmlns:a16="http://schemas.microsoft.com/office/drawing/2014/main" id="{F10AA488-4B9F-4496-A3B2-46EBC9997F2F}"/>
              </a:ext>
            </a:extLst>
          </p:cNvPr>
          <p:cNvSpPr>
            <a:spLocks noGrp="1"/>
          </p:cNvSpPr>
          <p:nvPr>
            <p:ph idx="1"/>
          </p:nvPr>
        </p:nvSpPr>
        <p:spPr/>
        <p:txBody>
          <a:bodyPr/>
          <a:lstStyle/>
          <a:p>
            <a:r>
              <a:rPr lang="en-US" dirty="0"/>
              <a:t>Dashboard</a:t>
            </a:r>
          </a:p>
          <a:p>
            <a:pPr lvl="1"/>
            <a:r>
              <a:rPr lang="en-US" dirty="0"/>
              <a:t>My Inbox: Items that require you to take an action.</a:t>
            </a:r>
          </a:p>
          <a:p>
            <a:pPr lvl="1"/>
            <a:r>
              <a:rPr lang="en-US" dirty="0"/>
              <a:t>My Reviews: Subset of items in My Inbox that are assigned to you to review (this tab is most applicable to users with a reviewer role).</a:t>
            </a:r>
          </a:p>
          <a:p>
            <a:pPr lvl="1"/>
            <a:r>
              <a:rPr lang="en-US" dirty="0"/>
              <a:t>“Create” menu and buttons: Action you may be able to perform. The menu will not show if you do not have access to any “create” buttons.</a:t>
            </a:r>
          </a:p>
          <a:p>
            <a:r>
              <a:rPr lang="en-US" dirty="0"/>
              <a:t>Grants Module Page</a:t>
            </a:r>
          </a:p>
          <a:p>
            <a:pPr lvl="1"/>
            <a:r>
              <a:rPr lang="en-US" dirty="0"/>
              <a:t>Shows all the records you have permission to see.</a:t>
            </a:r>
          </a:p>
          <a:p>
            <a:r>
              <a:rPr lang="en-US" dirty="0"/>
              <a:t>Workspace</a:t>
            </a:r>
          </a:p>
          <a:p>
            <a:pPr lvl="1"/>
            <a:r>
              <a:rPr lang="en-US" dirty="0"/>
              <a:t>State, Workflow Map, Activities, Workspace Tabs</a:t>
            </a:r>
          </a:p>
          <a:p>
            <a:r>
              <a:rPr lang="en-US" dirty="0"/>
              <a:t>SmartForms</a:t>
            </a:r>
          </a:p>
          <a:p>
            <a:pPr lvl="1"/>
            <a:r>
              <a:rPr lang="en-US" dirty="0"/>
              <a:t>Form that captures funding proposal information.</a:t>
            </a:r>
          </a:p>
        </p:txBody>
      </p:sp>
    </p:spTree>
    <p:extLst>
      <p:ext uri="{BB962C8B-B14F-4D97-AF65-F5344CB8AC3E}">
        <p14:creationId xmlns:p14="http://schemas.microsoft.com/office/powerpoint/2010/main" val="318433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1CF6E366D25746B8253CB34701FC81" ma:contentTypeVersion="11" ma:contentTypeDescription="Create a new document." ma:contentTypeScope="" ma:versionID="6c7a4a0fa429f5e865d261bc90aff989">
  <xsd:schema xmlns:xsd="http://www.w3.org/2001/XMLSchema" xmlns:xs="http://www.w3.org/2001/XMLSchema" xmlns:p="http://schemas.microsoft.com/office/2006/metadata/properties" xmlns:ns1="http://schemas.microsoft.com/sharepoint/v3" xmlns:ns3="684df1fe-1cc2-4d1a-8e0a-b5b7db577906" targetNamespace="http://schemas.microsoft.com/office/2006/metadata/properties" ma:root="true" ma:fieldsID="99014db3322d01c18dbd67d80ac17ff6" ns1:_="" ns3:_="">
    <xsd:import namespace="http://schemas.microsoft.com/sharepoint/v3"/>
    <xsd:import namespace="684df1fe-1cc2-4d1a-8e0a-b5b7db577906"/>
    <xsd:element name="properties">
      <xsd:complexType>
        <xsd:sequence>
          <xsd:element name="documentManagement">
            <xsd:complexType>
              <xsd:all>
                <xsd:element ref="ns3:MediaServiceMetadata" minOccurs="0"/>
                <xsd:element ref="ns3:MediaServiceFastMetadata" minOccurs="0"/>
                <xsd:element ref="ns3:MediaServiceAutoTags" minOccurs="0"/>
                <xsd:element ref="ns1:_ip_UnifiedCompliancePolicyProperties" minOccurs="0"/>
                <xsd:element ref="ns1:_ip_UnifiedCompliancePolicyUIAction"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4df1fe-1cc2-4d1a-8e0a-b5b7db5779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FB1B96-7B99-489E-8DB9-B9DF3D4B8D5F}">
  <ds:schemaRefs>
    <ds:schemaRef ds:uri="http://schemas.microsoft.com/office/2006/documentManagement/types"/>
    <ds:schemaRef ds:uri="http://purl.org/dc/elements/1.1/"/>
    <ds:schemaRef ds:uri="http://purl.org/dc/dcmitype/"/>
    <ds:schemaRef ds:uri="http://schemas.microsoft.com/sharepoint/v3"/>
    <ds:schemaRef ds:uri="http://purl.org/dc/terms/"/>
    <ds:schemaRef ds:uri="http://schemas.microsoft.com/office/infopath/2007/PartnerControls"/>
    <ds:schemaRef ds:uri="http://schemas.openxmlformats.org/package/2006/metadata/core-properties"/>
    <ds:schemaRef ds:uri="684df1fe-1cc2-4d1a-8e0a-b5b7db57790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54D548A-5243-4D4D-9613-DF8548363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4df1fe-1cc2-4d1a-8e0a-b5b7db5779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EA562E-BC74-4383-A2D8-2BCD810161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25590</TotalTime>
  <Words>1026</Words>
  <Application>Microsoft Office PowerPoint</Application>
  <PresentationFormat>Custom</PresentationFormat>
  <Paragraphs>131</Paragraphs>
  <Slides>13</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BodoniURWBolObl</vt:lpstr>
      <vt:lpstr>Calibri</vt:lpstr>
      <vt:lpstr>Franklin Gothic Demi Cond</vt:lpstr>
      <vt:lpstr>FranklinGothicURWComBoo</vt:lpstr>
      <vt:lpstr>FranklinGothicURWComDem</vt:lpstr>
      <vt:lpstr>Helvetica</vt:lpstr>
      <vt:lpstr>Office Theme</vt:lpstr>
      <vt:lpstr>1_Office Theme</vt:lpstr>
      <vt:lpstr>PowerPoint Presentation</vt:lpstr>
      <vt:lpstr>Agenda</vt:lpstr>
      <vt:lpstr>Instructor Introduction and Welcome</vt:lpstr>
      <vt:lpstr>Training Tips</vt:lpstr>
      <vt:lpstr>Resources and Support</vt:lpstr>
      <vt:lpstr>What is Changing? What is Staying the Same?</vt:lpstr>
      <vt:lpstr>Session Objectives</vt:lpstr>
      <vt:lpstr>Funding Proposal Workflow</vt:lpstr>
      <vt:lpstr>Navigation Overview – Live Demonstration</vt:lpstr>
      <vt:lpstr>Funding Proposal – Live Demonstration</vt:lpstr>
      <vt:lpstr>Today’s Hands-on Exercise</vt:lpstr>
      <vt:lpstr>Thank you for joining today!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cdr9c</dc:creator>
  <cp:lastModifiedBy>Torres, Alex V *HS</cp:lastModifiedBy>
  <cp:revision>211</cp:revision>
  <dcterms:created xsi:type="dcterms:W3CDTF">2017-05-24T17:18:57Z</dcterms:created>
  <dcterms:modified xsi:type="dcterms:W3CDTF">2022-04-08T01:30:24Z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0x010100B01CF6E366D25746B8253CB34701FC81</vt:lpwstr>
  </property>
</Properties>
</file>